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FFFF99"/>
    <a:srgbClr val="0099CC"/>
    <a:srgbClr val="FF99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71" y="3243477"/>
            <a:ext cx="6120766" cy="2238044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6" y="5916560"/>
            <a:ext cx="5040630" cy="26682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4" y="418131"/>
            <a:ext cx="1620204" cy="890867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9" y="418131"/>
            <a:ext cx="4740593" cy="89086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5" y="6709302"/>
            <a:ext cx="6120766" cy="207369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5" y="4425340"/>
            <a:ext cx="6120766" cy="228396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5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11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17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2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28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3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40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4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6" y="2337140"/>
            <a:ext cx="318164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6" y="3311147"/>
            <a:ext cx="318164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58" y="2337140"/>
            <a:ext cx="318289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58" y="3311147"/>
            <a:ext cx="318289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9" y="415710"/>
            <a:ext cx="2369047" cy="176916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2" y="415710"/>
            <a:ext cx="4025504" cy="891109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9" y="2184879"/>
            <a:ext cx="2369047" cy="7141927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8" y="7308695"/>
            <a:ext cx="4320540" cy="86283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8" y="932924"/>
            <a:ext cx="4320540" cy="6264593"/>
          </a:xfrm>
        </p:spPr>
        <p:txBody>
          <a:bodyPr/>
          <a:lstStyle>
            <a:lvl1pPr marL="0" indent="0">
              <a:buNone/>
              <a:defRPr sz="2900"/>
            </a:lvl1pPr>
            <a:lvl2pPr marL="420578" indent="0">
              <a:buNone/>
              <a:defRPr sz="2600"/>
            </a:lvl2pPr>
            <a:lvl3pPr marL="841157" indent="0">
              <a:buNone/>
              <a:defRPr sz="2200"/>
            </a:lvl3pPr>
            <a:lvl4pPr marL="1261735" indent="0">
              <a:buNone/>
              <a:defRPr sz="1800"/>
            </a:lvl4pPr>
            <a:lvl5pPr marL="1682313" indent="0">
              <a:buNone/>
              <a:defRPr sz="1800"/>
            </a:lvl5pPr>
            <a:lvl6pPr marL="2102891" indent="0">
              <a:buNone/>
              <a:defRPr sz="1800"/>
            </a:lvl6pPr>
            <a:lvl7pPr marL="2523470" indent="0">
              <a:buNone/>
              <a:defRPr sz="1800"/>
            </a:lvl7pPr>
            <a:lvl8pPr marL="2944048" indent="0">
              <a:buNone/>
              <a:defRPr sz="1800"/>
            </a:lvl8pPr>
            <a:lvl9pPr marL="3364626" indent="0">
              <a:buNone/>
              <a:defRPr sz="1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8" y="8171527"/>
            <a:ext cx="4320540" cy="1225365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7" y="418124"/>
            <a:ext cx="6480811" cy="1740164"/>
          </a:xfrm>
          <a:prstGeom prst="rect">
            <a:avLst/>
          </a:prstGeom>
        </p:spPr>
        <p:txBody>
          <a:bodyPr vert="horz" lIns="84116" tIns="42058" rIns="84116" bIns="4205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7" y="2436234"/>
            <a:ext cx="6480811" cy="6890569"/>
          </a:xfrm>
          <a:prstGeom prst="rect">
            <a:avLst/>
          </a:prstGeom>
        </p:spPr>
        <p:txBody>
          <a:bodyPr vert="horz" lIns="84116" tIns="42058" rIns="84116" bIns="4205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13" y="9677255"/>
            <a:ext cx="2280285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1157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434" indent="-315434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40" indent="-262861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446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24" indent="-210289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602" indent="-210289" algn="l" defTabSz="841157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3181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759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337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4915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57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157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35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313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91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347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04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4626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fif"/><Relationship Id="rId3" Type="http://schemas.openxmlformats.org/officeDocument/2006/relationships/hyperlink" Target="http://honami-f.com/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g"/><Relationship Id="rId5" Type="http://schemas.openxmlformats.org/officeDocument/2006/relationships/image" Target="../media/image8.gif"/><Relationship Id="rId15" Type="http://schemas.openxmlformats.org/officeDocument/2006/relationships/image" Target="../media/image18.jp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00651" y="194930"/>
            <a:ext cx="1293309" cy="1190090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2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６７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2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96993" y="93231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9" name="横巻き 8"/>
          <p:cNvSpPr/>
          <p:nvPr/>
        </p:nvSpPr>
        <p:spPr>
          <a:xfrm>
            <a:off x="360090" y="9468966"/>
            <a:ext cx="6679486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野村芳宏カメラ教室</a:t>
            </a:r>
            <a:r>
              <a:rPr lang="ja-JP" altLang="en-US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生徒作品展（</a:t>
            </a:r>
            <a:r>
              <a:rPr lang="en-US" altLang="ja-JP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2/1</a:t>
            </a:r>
            <a:r>
              <a:rPr lang="ja-JP" altLang="en-US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～</a:t>
            </a:r>
            <a:r>
              <a:rPr lang="en-US" altLang="ja-JP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2/28</a:t>
            </a:r>
            <a:r>
              <a:rPr lang="ja-JP" altLang="en-US" sz="24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）</a:t>
            </a:r>
            <a:endParaRPr kumimoji="1" lang="ja-JP" altLang="en-US" sz="2400" dirty="0"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" y="1549837"/>
            <a:ext cx="3476281" cy="247193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" y="4038798"/>
            <a:ext cx="3476281" cy="254401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" y="6618487"/>
            <a:ext cx="3432059" cy="257404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3" y="4050955"/>
            <a:ext cx="3339743" cy="243030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19" y="1568340"/>
            <a:ext cx="3273647" cy="245523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80" y="6602003"/>
            <a:ext cx="3476017" cy="260701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48122" y="9209015"/>
            <a:ext cx="2232248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　　　　</a:t>
            </a:r>
            <a:r>
              <a:rPr kumimoji="1" lang="ja-JP" altLang="en-US" sz="1800" dirty="0" smtClean="0"/>
              <a:t>　</a:t>
            </a:r>
            <a:r>
              <a:rPr kumimoji="1" lang="ja-JP" altLang="en-US" sz="1800" b="1" dirty="0" smtClean="0">
                <a:solidFill>
                  <a:schemeClr val="bg1">
                    <a:lumMod val="5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（午前の部）</a:t>
            </a:r>
            <a:endParaRPr kumimoji="1" lang="ja-JP" altLang="en-US" sz="1800" b="1" dirty="0">
              <a:solidFill>
                <a:schemeClr val="bg1">
                  <a:lumMod val="50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48522" y="9209015"/>
            <a:ext cx="2088232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　</a:t>
            </a:r>
            <a:r>
              <a:rPr kumimoji="1"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kumimoji="1" lang="ja-JP" altLang="en-US" sz="1800" dirty="0" smtClean="0">
                <a:solidFill>
                  <a:schemeClr val="bg1">
                    <a:lumMod val="5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（午後の部）</a:t>
            </a:r>
            <a:endParaRPr kumimoji="1" lang="ja-JP" altLang="en-US" sz="1800" dirty="0">
              <a:solidFill>
                <a:schemeClr val="bg1">
                  <a:lumMod val="50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5370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２０２４年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7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142" y="1660149"/>
            <a:ext cx="797801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日付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802942" y="1660149"/>
            <a:ext cx="2117035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800" dirty="0">
                <a:solidFill>
                  <a:schemeClr val="tx1"/>
                </a:solidFill>
              </a:rPr>
              <a:t>講座・イベント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350" y="1205819"/>
            <a:ext cx="529258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3" y="9084914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3"/>
              </a:rPr>
              <a:t>http://</a:t>
            </a:r>
            <a:r>
              <a:rPr lang="en-US" altLang="ja-JP" sz="1000" dirty="0" smtClean="0">
                <a:latin typeface="+mn-ea"/>
                <a:hlinkClick r:id="rId3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0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3" y="8180477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1"/>
            <a:ext cx="2796841" cy="7255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3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6" y="8128230"/>
            <a:ext cx="927743" cy="1008890"/>
          </a:xfrm>
          <a:prstGeom prst="rect">
            <a:avLst/>
          </a:prstGeom>
        </p:spPr>
      </p:pic>
      <p:sp>
        <p:nvSpPr>
          <p:cNvPr id="58" name="正方形/長方形 57"/>
          <p:cNvSpPr/>
          <p:nvPr/>
        </p:nvSpPr>
        <p:spPr>
          <a:xfrm>
            <a:off x="3037503" y="1658235"/>
            <a:ext cx="4027225" cy="537279"/>
          </a:xfrm>
          <a:prstGeom prst="rect">
            <a:avLst/>
          </a:prstGeom>
          <a:pattFill prst="lgCheck">
            <a:fgClr>
              <a:srgbClr val="CCFFFF"/>
            </a:fgClr>
            <a:bgClr>
              <a:schemeClr val="bg1"/>
            </a:bgClr>
          </a:pattFill>
          <a:ln w="2540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endParaRPr lang="en-US" altLang="ja-JP" sz="1600" dirty="0" smtClean="0">
              <a:solidFill>
                <a:schemeClr val="tx2"/>
              </a:solidFill>
            </a:endParaRPr>
          </a:p>
          <a:p>
            <a:r>
              <a:rPr lang="ja-JP" altLang="en-US" sz="1600" b="1" dirty="0" smtClean="0">
                <a:solidFill>
                  <a:schemeClr val="tx2"/>
                </a:solidFill>
              </a:rPr>
              <a:t>　　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ウクレレアンサンブル　★きらきら星★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r>
              <a:rPr lang="ja-JP" altLang="en-US" sz="1400" b="1" dirty="0" smtClean="0">
                <a:solidFill>
                  <a:schemeClr val="tx2"/>
                </a:solidFill>
              </a:rPr>
              <a:t>　　　　ロビーコンサート　１２月２３日</a:t>
            </a:r>
            <a:endParaRPr lang="en-US" altLang="ja-JP" sz="1400" b="1" dirty="0" smtClean="0">
              <a:solidFill>
                <a:schemeClr val="tx2"/>
              </a:solidFill>
            </a:endParaRPr>
          </a:p>
          <a:p>
            <a:endParaRPr lang="ja-JP" altLang="en-US" sz="1600" b="1" dirty="0">
              <a:solidFill>
                <a:schemeClr val="tx2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35522" y="9077341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5" y="8673802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970958" y="2270165"/>
            <a:ext cx="4120496" cy="2797314"/>
            <a:chOff x="2880652" y="1830051"/>
            <a:chExt cx="3924282" cy="2525387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005886" y="1898552"/>
              <a:ext cx="3712310" cy="23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1100" dirty="0">
                <a:latin typeface="+mn-ea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880652" y="1830051"/>
              <a:ext cx="3924282" cy="252538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512104" y="7056952"/>
            <a:ext cx="2421119" cy="82814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lvl="0"/>
            <a:r>
              <a:rPr lang="ja-JP" altLang="en-US" sz="1600" dirty="0">
                <a:solidFill>
                  <a:prstClr val="black"/>
                </a:solidFill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</a:rPr>
              <a:t>季節の湯「桜の湯」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</a:rPr>
              <a:t>　　開催</a:t>
            </a:r>
            <a:r>
              <a:rPr lang="ja-JP" altLang="en-US" sz="1400" dirty="0">
                <a:solidFill>
                  <a:prstClr val="black"/>
                </a:solidFill>
              </a:rPr>
              <a:t>日</a:t>
            </a:r>
            <a:r>
              <a:rPr lang="ja-JP" altLang="en-US" sz="1400" dirty="0" smtClean="0">
                <a:solidFill>
                  <a:prstClr val="black"/>
                </a:solidFill>
              </a:rPr>
              <a:t>：３月</a:t>
            </a:r>
            <a:r>
              <a:rPr lang="ja-JP" altLang="en-US" sz="1400" dirty="0">
                <a:solidFill>
                  <a:prstClr val="black"/>
                </a:solidFill>
              </a:rPr>
              <a:t>１５</a:t>
            </a:r>
            <a:r>
              <a:rPr lang="ja-JP" altLang="en-US" sz="1400" dirty="0" smtClean="0">
                <a:solidFill>
                  <a:prstClr val="black"/>
                </a:solidFill>
              </a:rPr>
              <a:t>日</a:t>
            </a:r>
            <a:r>
              <a:rPr lang="ja-JP" altLang="en-US" sz="1400" dirty="0">
                <a:solidFill>
                  <a:prstClr val="black"/>
                </a:solidFill>
              </a:rPr>
              <a:t>（金）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</a:rPr>
              <a:t>　</a:t>
            </a:r>
            <a:r>
              <a:rPr lang="ja-JP" altLang="en-US" sz="1200" dirty="0" smtClean="0">
                <a:solidFill>
                  <a:prstClr val="black"/>
                </a:solidFill>
              </a:rPr>
              <a:t>場所</a:t>
            </a:r>
            <a:r>
              <a:rPr lang="ja-JP" altLang="en-US" sz="1200" dirty="0">
                <a:solidFill>
                  <a:prstClr val="black"/>
                </a:solidFill>
              </a:rPr>
              <a:t>：ほなみの</a:t>
            </a:r>
            <a:r>
              <a:rPr lang="ja-JP" altLang="en-US" sz="1200" dirty="0" smtClean="0">
                <a:solidFill>
                  <a:prstClr val="black"/>
                </a:solidFill>
              </a:rPr>
              <a:t>湯</a:t>
            </a: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ja-JP" altLang="en-US" sz="1200" dirty="0" smtClean="0">
                <a:solidFill>
                  <a:prstClr val="black"/>
                </a:solidFill>
              </a:rPr>
              <a:t>１０時～２１時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94828" y="3090566"/>
            <a:ext cx="379231" cy="379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3" name="円/楕円 2"/>
          <p:cNvSpPr/>
          <p:nvPr/>
        </p:nvSpPr>
        <p:spPr>
          <a:xfrm>
            <a:off x="55661" y="2319813"/>
            <a:ext cx="393278" cy="4329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235" y="2198014"/>
            <a:ext cx="26641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　</a:t>
            </a:r>
            <a:r>
              <a:rPr lang="ja-JP" altLang="en-US" sz="1600" b="1" dirty="0"/>
              <a:t>野村芳</a:t>
            </a:r>
            <a:r>
              <a:rPr lang="ja-JP" altLang="en-US" sz="1600" b="1" dirty="0" smtClean="0"/>
              <a:t>宏　写真展</a:t>
            </a:r>
            <a:endParaRPr kumimoji="1" lang="en-US" altLang="ja-JP" sz="1600" b="1" dirty="0" smtClean="0"/>
          </a:p>
          <a:p>
            <a:r>
              <a:rPr lang="ja-JP" altLang="en-US" sz="1200" dirty="0" smtClean="0"/>
              <a:t>とき</a:t>
            </a:r>
            <a:r>
              <a:rPr kumimoji="1" lang="ja-JP" altLang="en-US" sz="1200" dirty="0" smtClean="0"/>
              <a:t>：</a:t>
            </a:r>
            <a:r>
              <a:rPr lang="ja-JP" altLang="en-US" sz="1200" dirty="0"/>
              <a:t>３</a:t>
            </a:r>
            <a:r>
              <a:rPr lang="ja-JP" altLang="en-US" sz="1200" dirty="0" smtClean="0"/>
              <a:t>月１日（金）～３月１５日（金）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最終日は</a:t>
            </a:r>
            <a:r>
              <a:rPr lang="ja-JP" altLang="en-US" sz="1200" dirty="0" smtClean="0"/>
              <a:t>１５</a:t>
            </a:r>
            <a:r>
              <a:rPr kumimoji="1" lang="ja-JP" altLang="en-US" sz="1200" dirty="0" smtClean="0"/>
              <a:t>時まで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場所：　エントランスホール　　</a:t>
            </a:r>
            <a:r>
              <a:rPr lang="ja-JP" altLang="en-US" sz="1100" dirty="0" smtClean="0"/>
              <a:t>　　　　　　　</a:t>
            </a:r>
            <a:endParaRPr lang="en-US" altLang="ja-JP" sz="11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771" y="3139024"/>
            <a:ext cx="270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</a:t>
            </a:r>
            <a:r>
              <a:rPr lang="ja-JP" altLang="en-US" sz="1400" b="1" dirty="0" smtClean="0"/>
              <a:t>智書（</a:t>
            </a:r>
            <a:r>
              <a:rPr lang="ja-JP" altLang="en-US" sz="1200" b="1" dirty="0" smtClean="0"/>
              <a:t>さとりしょ</a:t>
            </a:r>
            <a:r>
              <a:rPr lang="ja-JP" altLang="en-US" sz="1400" b="1" dirty="0" smtClean="0"/>
              <a:t>）　ちはる教室</a:t>
            </a:r>
            <a:endParaRPr lang="en-US" altLang="ja-JP" sz="1400" b="1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　　　　　　　</a:t>
            </a:r>
            <a:r>
              <a:rPr lang="ja-JP" altLang="en-US" sz="1400" b="1" dirty="0"/>
              <a:t>書道</a:t>
            </a:r>
            <a:r>
              <a:rPr lang="ja-JP" altLang="en-US" sz="1400" b="1" dirty="0" smtClean="0"/>
              <a:t>展</a:t>
            </a:r>
            <a:endParaRPr lang="en-US" altLang="ja-JP" sz="1400" b="1" dirty="0" smtClean="0"/>
          </a:p>
          <a:p>
            <a:r>
              <a:rPr lang="ja-JP" altLang="en-US" sz="1200" dirty="0" smtClean="0"/>
              <a:t>　とき</a:t>
            </a:r>
            <a:r>
              <a:rPr kumimoji="1" lang="ja-JP" altLang="en-US" sz="1200" dirty="0" smtClean="0"/>
              <a:t>：</a:t>
            </a:r>
            <a:r>
              <a:rPr lang="ja-JP" altLang="en-US" sz="1200" dirty="0" smtClean="0"/>
              <a:t>３月１６日（土）～３月３１日（日）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最終日は</a:t>
            </a:r>
            <a:r>
              <a:rPr lang="ja-JP" altLang="en-US" sz="1200" dirty="0"/>
              <a:t>１５</a:t>
            </a:r>
            <a:r>
              <a:rPr lang="ja-JP" altLang="en-US" sz="1200" dirty="0" smtClean="0"/>
              <a:t>時まで</a:t>
            </a:r>
            <a:endParaRPr lang="en-US" altLang="ja-JP" sz="1200" dirty="0"/>
          </a:p>
          <a:p>
            <a:r>
              <a:rPr lang="ja-JP" altLang="en-US" sz="1200" dirty="0" smtClean="0"/>
              <a:t>　　　場所：　エントランスホール</a:t>
            </a:r>
            <a:endParaRPr lang="en-US" altLang="ja-JP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594" y="4472616"/>
            <a:ext cx="248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0490" y="4140374"/>
            <a:ext cx="1080349" cy="23882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/>
              <a:t>　</a:t>
            </a:r>
            <a:r>
              <a:rPr lang="ja-JP" altLang="en-US" sz="1000" dirty="0" smtClean="0"/>
              <a:t>　　</a:t>
            </a:r>
            <a:r>
              <a:rPr lang="ja-JP" altLang="en-US" sz="10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298" y="4265152"/>
            <a:ext cx="2761740" cy="1531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600" dirty="0" smtClean="0"/>
              <a:t>　　　　　　　</a:t>
            </a:r>
            <a:r>
              <a:rPr lang="ja-JP" altLang="en-US" sz="1400" dirty="0" smtClean="0">
                <a:solidFill>
                  <a:srgbClr val="FF0000"/>
                </a:solidFill>
              </a:rPr>
              <a:t>生徒募集❣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r>
              <a:rPr lang="ja-JP" altLang="en-US" sz="1600" dirty="0" smtClean="0">
                <a:solidFill>
                  <a:srgbClr val="FF0000"/>
                </a:solidFill>
              </a:rPr>
              <a:t>　　　　</a:t>
            </a:r>
            <a:r>
              <a:rPr lang="en-US" altLang="ja-JP" sz="1600" dirty="0" smtClean="0">
                <a:solidFill>
                  <a:srgbClr val="FF0000"/>
                </a:solidFill>
              </a:rPr>
              <a:t>『</a:t>
            </a:r>
            <a:r>
              <a:rPr lang="ja-JP" altLang="en-US" sz="1400" dirty="0" smtClean="0">
                <a:solidFill>
                  <a:srgbClr val="FF0000"/>
                </a:solidFill>
              </a:rPr>
              <a:t>パステルアート教室</a:t>
            </a:r>
            <a:r>
              <a:rPr lang="en-US" altLang="ja-JP" sz="1400" dirty="0" smtClean="0">
                <a:solidFill>
                  <a:srgbClr val="FF0000"/>
                </a:solidFill>
              </a:rPr>
              <a:t>』</a:t>
            </a:r>
          </a:p>
          <a:p>
            <a:r>
              <a:rPr lang="ja-JP" altLang="en-US" sz="1200" dirty="0" smtClean="0"/>
              <a:t>　　とき：毎月第４土曜日（月１回）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時間：１４時３０分～１７時３０分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月謝：２，０００円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場所：研修室１－２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講師：野田博生先生</a:t>
            </a:r>
            <a:r>
              <a:rPr lang="ja-JP" altLang="en-US" sz="1400" dirty="0" smtClean="0"/>
              <a:t>　</a:t>
            </a:r>
            <a:r>
              <a:rPr lang="en-US" altLang="ja-JP" sz="1400" dirty="0" smtClean="0">
                <a:solidFill>
                  <a:srgbClr val="FF0000"/>
                </a:solidFill>
              </a:rPr>
              <a:t>※</a:t>
            </a:r>
            <a:r>
              <a:rPr lang="ja-JP" altLang="en-US" sz="1400" dirty="0" smtClean="0">
                <a:solidFill>
                  <a:srgbClr val="FF0000"/>
                </a:solidFill>
              </a:rPr>
              <a:t>申込</a:t>
            </a:r>
            <a:r>
              <a:rPr lang="en-US" altLang="ja-JP" sz="1400" dirty="0" smtClean="0">
                <a:solidFill>
                  <a:srgbClr val="FF0000"/>
                </a:solidFill>
              </a:rPr>
              <a:t>4/1</a:t>
            </a:r>
            <a:r>
              <a:rPr lang="ja-JP" altLang="en-US" sz="1400" dirty="0" smtClean="0">
                <a:solidFill>
                  <a:srgbClr val="FF0000"/>
                </a:solidFill>
              </a:rPr>
              <a:t>～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46" name="フローチャート : 結合子 45"/>
          <p:cNvSpPr/>
          <p:nvPr/>
        </p:nvSpPr>
        <p:spPr>
          <a:xfrm>
            <a:off x="102693" y="6971321"/>
            <a:ext cx="362665" cy="34555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sp>
        <p:nvSpPr>
          <p:cNvPr id="47" name="フローチャート : 結合子 46"/>
          <p:cNvSpPr/>
          <p:nvPr/>
        </p:nvSpPr>
        <p:spPr>
          <a:xfrm>
            <a:off x="171091" y="4406979"/>
            <a:ext cx="362665" cy="345557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講</a:t>
            </a:r>
            <a:endParaRPr kumimoji="1" lang="ja-JP" altLang="en-US" sz="2000" dirty="0"/>
          </a:p>
        </p:txBody>
      </p:sp>
      <p:sp>
        <p:nvSpPr>
          <p:cNvPr id="28" name="角丸四角形 27"/>
          <p:cNvSpPr/>
          <p:nvPr/>
        </p:nvSpPr>
        <p:spPr>
          <a:xfrm>
            <a:off x="352423" y="5878432"/>
            <a:ext cx="2591483" cy="1079608"/>
          </a:xfrm>
          <a:prstGeom prst="roundRect">
            <a:avLst/>
          </a:prstGeom>
          <a:pattFill prst="pct1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2"/>
                </a:solidFill>
              </a:rPr>
              <a:t>　</a:t>
            </a:r>
            <a:r>
              <a:rPr lang="ja-JP" altLang="en-US" sz="1400" dirty="0" smtClean="0">
                <a:solidFill>
                  <a:schemeClr val="tx2"/>
                </a:solidFill>
              </a:rPr>
              <a:t>　　　　　　　　　　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　　　　　　　　　　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sz="1400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9" name="フローチャート : 結合子 46"/>
          <p:cNvSpPr/>
          <p:nvPr/>
        </p:nvSpPr>
        <p:spPr>
          <a:xfrm>
            <a:off x="69708" y="5954544"/>
            <a:ext cx="362665" cy="34555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ｲ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2235" y="5954544"/>
            <a:ext cx="1977258" cy="30038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400" dirty="0" smtClean="0"/>
              <a:t>　◆ロビーコンサート◆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7841" y="6207181"/>
            <a:ext cx="1965731" cy="33115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</a:rPr>
              <a:t>　　オカリナ　ラルゴ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4042" y="6476034"/>
            <a:ext cx="2411126" cy="30038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400" b="1" dirty="0" smtClean="0"/>
              <a:t>３</a:t>
            </a:r>
            <a:r>
              <a:rPr kumimoji="1" lang="ja-JP" altLang="en-US" sz="1400" b="1" dirty="0" smtClean="0"/>
              <a:t>月１６日（土）　１３：３０～</a:t>
            </a:r>
            <a:r>
              <a:rPr kumimoji="1" lang="ja-JP" altLang="en-US" sz="1400" dirty="0" smtClean="0"/>
              <a:t>　</a:t>
            </a:r>
            <a:r>
              <a:rPr lang="ja-JP" altLang="en-US" sz="1400" dirty="0" smtClean="0"/>
              <a:t>　　</a:t>
            </a:r>
            <a:r>
              <a:rPr lang="ja-JP" altLang="en-US" sz="1000" dirty="0"/>
              <a:t>　</a:t>
            </a:r>
            <a:endParaRPr kumimoji="1" lang="ja-JP" altLang="en-US" sz="10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19" y="2368912"/>
            <a:ext cx="1934407" cy="128417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84" y="3726570"/>
            <a:ext cx="1931585" cy="127815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94" y="2372703"/>
            <a:ext cx="1866818" cy="132962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6" y="3792458"/>
            <a:ext cx="1936792" cy="118927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0537" y="956144"/>
            <a:ext cx="846983" cy="713291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３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4409" y="6699499"/>
            <a:ext cx="1839937" cy="269603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200" dirty="0" smtClean="0"/>
              <a:t>場所：エントランスホール</a:t>
            </a:r>
            <a:endParaRPr kumimoji="1" lang="ja-JP" altLang="en-US" sz="1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62" y="5942324"/>
            <a:ext cx="553366" cy="6467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62" y="3123035"/>
            <a:ext cx="689234" cy="6892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" y="7384164"/>
            <a:ext cx="569651" cy="50139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46" y="178504"/>
            <a:ext cx="2342056" cy="1257589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5" y="5152997"/>
            <a:ext cx="3999234" cy="679959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3072863" y="5262943"/>
            <a:ext cx="3887326" cy="39271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　　</a:t>
            </a:r>
            <a:r>
              <a:rPr kumimoji="1"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親子パン教室参加者募集！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0508" y="5915180"/>
            <a:ext cx="3044055" cy="1900819"/>
          </a:xfrm>
          <a:prstGeom prst="rect">
            <a:avLst/>
          </a:prstGeom>
          <a:noFill/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★開催日：３月２３日（土）</a:t>
            </a:r>
            <a:endParaRPr lang="en-US" altLang="ja-JP" sz="18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★時間：１０時～１２時３０分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★場所：福祉センター調理室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★材料費：ひとり　５００円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★定員：１６名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★持参品：エプロン・三角巾・マスク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400" dirty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　　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ハンカチ・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水筒・持ち帰り用袋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★事前予約が必要です</a:t>
            </a:r>
            <a:endParaRPr kumimoji="1" lang="en-US" altLang="ja-JP" sz="16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8252" y="6048848"/>
            <a:ext cx="1303360" cy="10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4116" tIns="42058" rIns="84116" bIns="42058" rtlCol="0">
        <a:spAutoFit/>
      </a:bodyPr>
      <a:lstStyle>
        <a:defPPr>
          <a:defRPr sz="1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83</Words>
  <Application>Microsoft Office PowerPoint</Application>
  <PresentationFormat>ユーザー設定</PresentationFormat>
  <Paragraphs>72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 PＰＯＰ体B</vt:lpstr>
      <vt:lpstr>HGP創英ﾌﾟﾚｾﾞﾝｽEB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357</cp:revision>
  <cp:lastPrinted>2024-02-24T05:18:48Z</cp:lastPrinted>
  <dcterms:created xsi:type="dcterms:W3CDTF">2016-04-30T00:52:33Z</dcterms:created>
  <dcterms:modified xsi:type="dcterms:W3CDTF">2024-02-24T06:17:56Z</dcterms:modified>
</cp:coreProperties>
</file>