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CCFF"/>
    <a:srgbClr val="FFFF99"/>
    <a:srgbClr val="00CC66"/>
    <a:srgbClr val="0099CC"/>
    <a:srgbClr val="CCECFF"/>
    <a:srgbClr val="FF99FF"/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51" d="100"/>
          <a:sy n="51" d="100"/>
        </p:scale>
        <p:origin x="2934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05353" y="111325"/>
            <a:ext cx="1517516" cy="1218442"/>
            <a:chOff x="5373216" y="217605"/>
            <a:chExt cx="1231723" cy="115188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17605"/>
              <a:ext cx="1231723" cy="1151881"/>
              <a:chOff x="5373216" y="217605"/>
              <a:chExt cx="1231723" cy="11518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3" y="217605"/>
                <a:ext cx="1080120" cy="11518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en-US" altLang="ja-JP" sz="2600" dirty="0">
                    <a:solidFill>
                      <a:schemeClr val="accent6">
                        <a:lumMod val="75000"/>
                      </a:schemeClr>
                    </a:solidFill>
                  </a:rPr>
                  <a:t>68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311017" y="31956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6" name="横巻き 25"/>
          <p:cNvSpPr/>
          <p:nvPr/>
        </p:nvSpPr>
        <p:spPr>
          <a:xfrm>
            <a:off x="311017" y="9296148"/>
            <a:ext cx="6769152" cy="1056960"/>
          </a:xfrm>
          <a:prstGeom prst="horizontalScroll">
            <a:avLst/>
          </a:prstGeom>
          <a:gradFill>
            <a:gsLst>
              <a:gs pos="0">
                <a:srgbClr val="FF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accent1">
                  <a:lumMod val="50000"/>
                </a:schemeClr>
              </a:solidFill>
              <a:latin typeface="Ｃ＆Ｇブーケ" panose="02000600000000000000" pitchFamily="2" charset="-128"/>
              <a:ea typeface="Ｃ＆Ｇブーケ" panose="02000600000000000000" pitchFamily="2" charset="-128"/>
            </a:endParaRPr>
          </a:p>
          <a:p>
            <a:pPr algn="ctr"/>
            <a:r>
              <a:rPr lang="ja-JP" altLang="en-US" sz="2400" dirty="0" smtClean="0">
                <a:solidFill>
                  <a:srgbClr val="7030A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ハワイアン</a:t>
            </a:r>
            <a:r>
              <a:rPr lang="ja-JP" altLang="en-US" sz="2400" dirty="0">
                <a:solidFill>
                  <a:srgbClr val="7030A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・フラ</a:t>
            </a:r>
            <a:r>
              <a:rPr lang="ja-JP" altLang="en-US" sz="2400" dirty="0" smtClean="0">
                <a:solidFill>
                  <a:srgbClr val="7030A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とホノルルハワイアンズ</a:t>
            </a:r>
            <a:endParaRPr lang="en-US" altLang="ja-JP" sz="2400" dirty="0" smtClean="0">
              <a:solidFill>
                <a:srgbClr val="7030A0"/>
              </a:solidFill>
              <a:latin typeface="Ｃ＆Ｇブーケ" panose="02000600000000000000" pitchFamily="2" charset="-128"/>
              <a:ea typeface="Ｃ＆Ｇブーケ" panose="02000600000000000000" pitchFamily="2" charset="-128"/>
            </a:endParaRPr>
          </a:p>
          <a:p>
            <a:pPr algn="ctr"/>
            <a:r>
              <a:rPr lang="ja-JP" altLang="en-US" sz="2400" dirty="0" smtClean="0">
                <a:solidFill>
                  <a:srgbClr val="7030A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発表会　</a:t>
            </a:r>
            <a:r>
              <a:rPr lang="en-US" altLang="ja-JP" sz="2400" dirty="0" smtClean="0">
                <a:solidFill>
                  <a:srgbClr val="7030A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2/25</a:t>
            </a:r>
          </a:p>
          <a:p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　　　　　</a:t>
            </a:r>
            <a:r>
              <a:rPr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　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  <a:latin typeface="Ｃ＆Ｇブーケ" panose="02000600000000000000" pitchFamily="2" charset="-128"/>
              <a:ea typeface="Ｃ＆Ｇブーケ" panose="02000600000000000000" pitchFamily="2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9" y="1402681"/>
            <a:ext cx="3408429" cy="255632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5" y="4061663"/>
            <a:ext cx="3401299" cy="255097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5" y="6715136"/>
            <a:ext cx="3458106" cy="26171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69" y="4013278"/>
            <a:ext cx="3353535" cy="25993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54" y="6729051"/>
            <a:ext cx="3376915" cy="255261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64" y="1426589"/>
            <a:ext cx="3369205" cy="25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55445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２０２４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講座</a:t>
            </a:r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6090" y="1672575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9932" y="115587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095" y="889952"/>
            <a:ext cx="585388" cy="65432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38132" y="6930902"/>
            <a:ext cx="356025" cy="397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湯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8122" y="7164710"/>
            <a:ext cx="2271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828" y="6977399"/>
            <a:ext cx="2500440" cy="984885"/>
          </a:xfrm>
          <a:prstGeom prst="rect">
            <a:avLst/>
          </a:prstGeom>
          <a:solidFill>
            <a:srgbClr val="99CC00">
              <a:alpha val="83137"/>
            </a:srgb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ja-JP" altLang="en-US" sz="14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季節の湯</a:t>
            </a:r>
            <a:endParaRPr lang="en-US" altLang="ja-JP" sz="14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ja-JP" altLang="en-US" sz="16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よも</a:t>
            </a:r>
            <a:r>
              <a:rPr lang="ja-JP" altLang="en-US" sz="1600" dirty="0" err="1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ぎの</a:t>
            </a:r>
            <a:r>
              <a:rPr lang="ja-JP" altLang="en-US" sz="16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湯</a:t>
            </a:r>
            <a:endParaRPr lang="en-US" altLang="ja-JP" sz="16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４月１９日（金）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ほなみの湯　　　　　　　　　　　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4779" y="2196999"/>
            <a:ext cx="2844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山野草の会</a:t>
            </a:r>
            <a:r>
              <a:rPr lang="en-US" altLang="ja-JP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『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風</a:t>
            </a:r>
            <a:r>
              <a:rPr lang="en-US" altLang="ja-JP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』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山野草展示会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とき：４月</a:t>
            </a:r>
            <a:r>
              <a:rPr lang="ja-JP" altLang="en-US" sz="1200" dirty="0">
                <a:latin typeface="+mj-ea"/>
              </a:rPr>
              <a:t>１７</a:t>
            </a:r>
            <a:r>
              <a:rPr lang="ja-JP" altLang="en-US" sz="1200" dirty="0" smtClean="0">
                <a:latin typeface="+mj-ea"/>
              </a:rPr>
              <a:t>日（水）～４月</a:t>
            </a:r>
            <a:r>
              <a:rPr lang="ja-JP" altLang="en-US" sz="1200" dirty="0">
                <a:latin typeface="+mj-ea"/>
              </a:rPr>
              <a:t>２２</a:t>
            </a:r>
            <a:r>
              <a:rPr lang="ja-JP" altLang="en-US" sz="1200" dirty="0" smtClean="0">
                <a:latin typeface="+mj-ea"/>
              </a:rPr>
              <a:t>日（月）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>
                <a:latin typeface="+mj-ea"/>
              </a:rPr>
              <a:t>　　</a:t>
            </a:r>
            <a:r>
              <a:rPr lang="en-US" altLang="ja-JP" sz="1200" dirty="0" smtClean="0">
                <a:latin typeface="+mj-ea"/>
              </a:rPr>
              <a:t>※</a:t>
            </a:r>
            <a:r>
              <a:rPr lang="ja-JP" altLang="en-US" sz="1200" dirty="0" smtClean="0">
                <a:latin typeface="+mj-ea"/>
              </a:rPr>
              <a:t>最終日は</a:t>
            </a:r>
            <a:r>
              <a:rPr lang="ja-JP" altLang="en-US" sz="1200" dirty="0">
                <a:latin typeface="+mj-ea"/>
              </a:rPr>
              <a:t>１５</a:t>
            </a:r>
            <a:r>
              <a:rPr lang="ja-JP" altLang="en-US" sz="1200" dirty="0" smtClean="0">
                <a:latin typeface="+mj-ea"/>
              </a:rPr>
              <a:t>時まで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>
                <a:latin typeface="+mj-ea"/>
              </a:rPr>
              <a:t>　</a:t>
            </a:r>
            <a:endParaRPr lang="en-US" altLang="ja-JP" sz="1200" dirty="0" smtClean="0">
              <a:latin typeface="+mj-ea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22064" y="5228909"/>
            <a:ext cx="379231" cy="3793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kumimoji="1" lang="ja-JP" altLang="en-US" sz="2000" dirty="0" smtClean="0"/>
              <a:t>イ</a:t>
            </a:r>
            <a:endParaRPr kumimoji="1" lang="ja-JP" altLang="en-US" sz="2000" dirty="0"/>
          </a:p>
        </p:txBody>
      </p:sp>
      <p:sp>
        <p:nvSpPr>
          <p:cNvPr id="39" name="メモ 38"/>
          <p:cNvSpPr/>
          <p:nvPr/>
        </p:nvSpPr>
        <p:spPr>
          <a:xfrm>
            <a:off x="3440660" y="1706278"/>
            <a:ext cx="3472158" cy="555870"/>
          </a:xfrm>
          <a:prstGeom prst="foldedCorner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野村</a:t>
            </a:r>
            <a:r>
              <a:rPr lang="ja-JP" altLang="en-US" sz="2000" b="1" dirty="0">
                <a:solidFill>
                  <a:schemeClr val="accent1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芳</a:t>
            </a:r>
            <a:r>
              <a:rPr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宏写真展（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3/1</a:t>
            </a:r>
            <a:r>
              <a:rPr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～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3/15</a:t>
            </a:r>
            <a:r>
              <a:rPr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）</a:t>
            </a:r>
            <a:endParaRPr kumimoji="1" lang="en-US" altLang="ja-JP" sz="2000" b="1" dirty="0" smtClean="0">
              <a:solidFill>
                <a:schemeClr val="accent1">
                  <a:lumMod val="50000"/>
                </a:schemeClr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  <a:p>
            <a:pPr algn="ctr"/>
            <a:endParaRPr kumimoji="1" lang="ja-JP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3038" y="2302907"/>
            <a:ext cx="379231" cy="3793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展</a:t>
            </a:r>
            <a:endParaRPr kumimoji="1" lang="ja-JP" altLang="en-US" sz="2000" dirty="0"/>
          </a:p>
        </p:txBody>
      </p:sp>
      <p:sp>
        <p:nvSpPr>
          <p:cNvPr id="41" name="テキスト ボックス 29"/>
          <p:cNvSpPr txBox="1"/>
          <p:nvPr/>
        </p:nvSpPr>
        <p:spPr>
          <a:xfrm>
            <a:off x="584923" y="5331215"/>
            <a:ext cx="2510345" cy="1538883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0578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1157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735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2313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2891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3470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44048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4626" algn="l" defTabSz="841157" rtl="0" eaLnBrk="1" latinLnBrk="0" hangingPunct="1"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8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無料健康教室開催❣</a:t>
            </a:r>
            <a:endParaRPr lang="en-US" altLang="ja-JP" sz="18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8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とき：</a:t>
            </a:r>
            <a:r>
              <a:rPr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４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ja-JP" altLang="en-US" sz="1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８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1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）</a:t>
            </a:r>
            <a:endParaRPr kumimoji="1" lang="en-US" altLang="ja-JP" sz="1600" dirty="0" smtClean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時間：１４：００～</a:t>
            </a:r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１６：００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会場：多目的ホール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定員：６０名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協賛：済生会　飯塚嘉穂病院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18" y="221088"/>
            <a:ext cx="1597679" cy="132318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1" y="468502"/>
            <a:ext cx="1265697" cy="1048242"/>
          </a:xfrm>
          <a:prstGeom prst="rect">
            <a:avLst/>
          </a:prstGeom>
        </p:spPr>
      </p:pic>
      <p:sp>
        <p:nvSpPr>
          <p:cNvPr id="42" name="円/楕円 41"/>
          <p:cNvSpPr/>
          <p:nvPr/>
        </p:nvSpPr>
        <p:spPr>
          <a:xfrm>
            <a:off x="66474" y="2941397"/>
            <a:ext cx="379231" cy="3793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 smtClean="0"/>
              <a:t>演</a:t>
            </a:r>
            <a:endParaRPr kumimoji="1" lang="ja-JP" altLang="en-US" sz="2000" dirty="0"/>
          </a:p>
        </p:txBody>
      </p:sp>
      <p:sp>
        <p:nvSpPr>
          <p:cNvPr id="2" name="角丸四角形 1"/>
          <p:cNvSpPr/>
          <p:nvPr/>
        </p:nvSpPr>
        <p:spPr>
          <a:xfrm>
            <a:off x="413541" y="3119317"/>
            <a:ext cx="2771504" cy="2060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2"/>
                </a:solidFill>
              </a:rPr>
              <a:t>◆　ロビーコンサート　◆</a:t>
            </a:r>
            <a:endParaRPr kumimoji="1" lang="en-US" altLang="ja-JP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altLang="ja-JP" b="1" dirty="0" err="1" smtClean="0">
                <a:solidFill>
                  <a:schemeClr val="tx2"/>
                </a:solidFill>
              </a:rPr>
              <a:t>Mele</a:t>
            </a:r>
            <a:r>
              <a:rPr lang="ja-JP" altLang="en-US" b="1" dirty="0" smtClean="0">
                <a:solidFill>
                  <a:schemeClr val="tx2"/>
                </a:solidFill>
              </a:rPr>
              <a:t>　</a:t>
            </a:r>
            <a:r>
              <a:rPr lang="en-US" altLang="ja-JP" b="1" dirty="0" smtClean="0">
                <a:solidFill>
                  <a:schemeClr val="tx2"/>
                </a:solidFill>
              </a:rPr>
              <a:t>Aloha</a:t>
            </a:r>
            <a:r>
              <a:rPr lang="ja-JP" altLang="en-US" sz="1400" b="1" dirty="0" smtClean="0">
                <a:solidFill>
                  <a:schemeClr val="tx2"/>
                </a:solidFill>
              </a:rPr>
              <a:t>（メレ　アロハ</a:t>
            </a:r>
            <a:r>
              <a:rPr lang="ja-JP" altLang="en-US" b="1" dirty="0" smtClean="0">
                <a:solidFill>
                  <a:schemeClr val="tx2"/>
                </a:solidFill>
              </a:rPr>
              <a:t>）</a:t>
            </a:r>
            <a:endParaRPr lang="en-US" altLang="ja-JP" b="1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2"/>
                </a:solidFill>
              </a:rPr>
              <a:t>ウクレレ演奏会</a:t>
            </a:r>
            <a:endParaRPr lang="en-US" altLang="ja-JP" sz="1400" b="1" dirty="0" smtClean="0">
              <a:solidFill>
                <a:schemeClr val="tx2"/>
              </a:solidFill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</a:rPr>
              <a:t>とき　４月２１日（日）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13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時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30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分～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400" b="1" dirty="0" smtClean="0">
                <a:solidFill>
                  <a:schemeClr val="tx2"/>
                </a:solidFill>
              </a:rPr>
              <a:t>場所　エントランスホール　　</a:t>
            </a:r>
            <a:endParaRPr lang="en-US" altLang="ja-JP" sz="1400" b="1" dirty="0" smtClean="0">
              <a:solidFill>
                <a:schemeClr val="tx2"/>
              </a:solidFill>
            </a:endParaRPr>
          </a:p>
          <a:p>
            <a:r>
              <a:rPr lang="en-US" altLang="ja-JP" sz="1400" b="1" dirty="0" smtClean="0">
                <a:solidFill>
                  <a:schemeClr val="tx2"/>
                </a:solidFill>
              </a:rPr>
              <a:t>※</a:t>
            </a:r>
            <a:r>
              <a:rPr lang="ja-JP" altLang="en-US" sz="1400" b="1" dirty="0" smtClean="0">
                <a:solidFill>
                  <a:schemeClr val="tx2"/>
                </a:solidFill>
              </a:rPr>
              <a:t>コンサート終了後、ウクレレ</a:t>
            </a:r>
            <a:endParaRPr lang="en-US" altLang="ja-JP" sz="1400" b="1" dirty="0" smtClean="0">
              <a:solidFill>
                <a:schemeClr val="tx2"/>
              </a:solidFill>
            </a:endParaRPr>
          </a:p>
          <a:p>
            <a:r>
              <a:rPr lang="ja-JP" altLang="en-US" sz="1400" b="1" dirty="0" smtClean="0">
                <a:solidFill>
                  <a:schemeClr val="tx2"/>
                </a:solidFill>
              </a:rPr>
              <a:t>無料体験会を開催いたします。詳しくはセンター受付まで　　</a:t>
            </a:r>
            <a:endParaRPr lang="en-US" altLang="ja-JP" sz="1400" b="1" dirty="0" smtClean="0">
              <a:solidFill>
                <a:schemeClr val="tx2"/>
              </a:solidFill>
            </a:endParaRPr>
          </a:p>
          <a:p>
            <a:pPr algn="ctr"/>
            <a:endParaRPr kumimoji="1" lang="en-US" altLang="ja-JP" sz="1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66" y="7049209"/>
            <a:ext cx="837983" cy="83798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58" y="2336285"/>
            <a:ext cx="2013429" cy="151007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9444" y="2596576"/>
            <a:ext cx="2145792" cy="160934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5364" y="4812652"/>
            <a:ext cx="2178434" cy="163382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96" y="6755610"/>
            <a:ext cx="1719859" cy="120667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1" y="3916422"/>
            <a:ext cx="2007939" cy="150595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2" y="5492030"/>
            <a:ext cx="2000904" cy="1484263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3185045" y="7049209"/>
            <a:ext cx="2145931" cy="91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野村芳</a:t>
            </a:r>
            <a:r>
              <a:rPr lang="ja-JP" altLang="en-US" sz="1200" dirty="0" smtClean="0"/>
              <a:t>宏カメラ教室</a:t>
            </a:r>
            <a:endParaRPr lang="en-US" altLang="ja-JP" sz="1200" dirty="0" smtClean="0"/>
          </a:p>
          <a:p>
            <a:pPr algn="ctr"/>
            <a:r>
              <a:rPr kumimoji="1" lang="ja-JP" altLang="en-US" sz="1200" dirty="0" smtClean="0"/>
              <a:t>基礎コース　毎月第１木曜日</a:t>
            </a:r>
            <a:endParaRPr kumimoji="1" lang="en-US" altLang="ja-JP" sz="1200" dirty="0" smtClean="0"/>
          </a:p>
          <a:p>
            <a:pPr algn="ctr"/>
            <a:r>
              <a:rPr lang="ja-JP" altLang="en-US" sz="1200" dirty="0" smtClean="0"/>
              <a:t>中級コース　毎月第３木曜日</a:t>
            </a:r>
            <a:endParaRPr lang="en-US" altLang="ja-JP" sz="1200" dirty="0" smtClean="0"/>
          </a:p>
          <a:p>
            <a:pPr algn="ctr"/>
            <a:r>
              <a:rPr lang="ja-JP" altLang="en-US" sz="1200" dirty="0" smtClean="0"/>
              <a:t>各コース　１０時～１２時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4218</TotalTime>
  <Words>55</Words>
  <Application>Microsoft Office PowerPoint</Application>
  <PresentationFormat>ユーザー設定</PresentationFormat>
  <Paragraphs>63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Ｃ＆Ｇ Pブーケ</vt:lpstr>
      <vt:lpstr>Ｃ＆Ｇブーケ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619</cp:revision>
  <cp:lastPrinted>2024-03-23T05:37:32Z</cp:lastPrinted>
  <dcterms:created xsi:type="dcterms:W3CDTF">2016-04-30T00:52:33Z</dcterms:created>
  <dcterms:modified xsi:type="dcterms:W3CDTF">2024-03-24T06:02:20Z</dcterms:modified>
</cp:coreProperties>
</file>