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CCFFFF"/>
    <a:srgbClr val="FFFF99"/>
    <a:srgbClr val="A50021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51" d="100"/>
          <a:sy n="51" d="100"/>
        </p:scale>
        <p:origin x="2934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f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jfif"/><Relationship Id="rId12" Type="http://schemas.openxmlformats.org/officeDocument/2006/relationships/image" Target="../media/image16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70570" y="137944"/>
            <a:ext cx="1442996" cy="1224136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1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７６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63216" y="47299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10" y="9226034"/>
            <a:ext cx="4392488" cy="115444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959721" y="93220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行書体" panose="03000600000000000000" pitchFamily="66" charset="-128"/>
                <a:ea typeface="HGP行書体" panose="03000600000000000000" pitchFamily="66" charset="-128"/>
              </a:rPr>
              <a:t>キルトクラブ　ポコ・ア・ポコ　</a:t>
            </a:r>
            <a:endParaRPr kumimoji="1" lang="ja-JP" altLang="en-US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59721" y="9688518"/>
            <a:ext cx="329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行書体" panose="03000600000000000000" pitchFamily="66" charset="-128"/>
                <a:ea typeface="HGP行書体" panose="03000600000000000000" pitchFamily="66" charset="-128"/>
              </a:rPr>
              <a:t>　　　　　作　品　展</a:t>
            </a:r>
            <a:endParaRPr kumimoji="1" lang="ja-JP" altLang="en-US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0420" y="1989296"/>
            <a:ext cx="4030737" cy="30230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6362" y="5880795"/>
            <a:ext cx="3505512" cy="302305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4" y="6747969"/>
            <a:ext cx="3827638" cy="237003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4" y="4038683"/>
            <a:ext cx="3750371" cy="262833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4" y="1538597"/>
            <a:ext cx="3748957" cy="24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686" y="155934"/>
            <a:ext cx="3024336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</a:t>
            </a:r>
            <a:r>
              <a:rPr lang="ja-JP" altLang="en-US" sz="24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４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54" y="584865"/>
            <a:ext cx="4763329" cy="51582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872" y="1938842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6508" y="1218567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99" y="744863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026" y="2587943"/>
            <a:ext cx="2801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大石五郎　切り絵展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とき：１２月２日</a:t>
            </a:r>
            <a:r>
              <a:rPr lang="en-US" altLang="ja-JP" sz="1200" dirty="0" smtClean="0">
                <a:latin typeface="+mj-ea"/>
              </a:rPr>
              <a:t>(</a:t>
            </a:r>
            <a:r>
              <a:rPr lang="ja-JP" altLang="en-US" sz="1200" dirty="0">
                <a:latin typeface="+mj-ea"/>
              </a:rPr>
              <a:t>月</a:t>
            </a:r>
            <a:r>
              <a:rPr lang="en-US" altLang="ja-JP" sz="1200" dirty="0" smtClean="0">
                <a:latin typeface="+mj-ea"/>
              </a:rPr>
              <a:t>)</a:t>
            </a:r>
            <a:r>
              <a:rPr lang="ja-JP" altLang="en-US" sz="1200" dirty="0" smtClean="0">
                <a:latin typeface="+mj-ea"/>
              </a:rPr>
              <a:t>～１２月</a:t>
            </a:r>
            <a:r>
              <a:rPr lang="ja-JP" altLang="en-US" sz="1200" dirty="0">
                <a:latin typeface="+mj-ea"/>
              </a:rPr>
              <a:t>２０</a:t>
            </a:r>
            <a:r>
              <a:rPr lang="ja-JP" altLang="en-US" sz="1200" dirty="0" smtClean="0">
                <a:latin typeface="+mj-ea"/>
              </a:rPr>
              <a:t>日（金）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　</a:t>
            </a:r>
            <a:r>
              <a:rPr lang="en-US" altLang="ja-JP" sz="1200" dirty="0" smtClean="0">
                <a:latin typeface="+mj-ea"/>
              </a:rPr>
              <a:t>※</a:t>
            </a:r>
            <a:r>
              <a:rPr lang="ja-JP" altLang="en-US" sz="1200" dirty="0" smtClean="0">
                <a:latin typeface="+mj-ea"/>
              </a:rPr>
              <a:t>最終日は１２時</a:t>
            </a:r>
            <a:r>
              <a:rPr lang="ja-JP" altLang="en-US" sz="1200" dirty="0">
                <a:latin typeface="+mj-ea"/>
              </a:rPr>
              <a:t>まで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28538" y="2582020"/>
            <a:ext cx="382550" cy="41979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1686" y="3958688"/>
            <a:ext cx="2619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100" dirty="0" smtClean="0">
                <a:latin typeface="+mn-ea"/>
              </a:rPr>
              <a:t>　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56849" y="1020877"/>
            <a:ext cx="960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１２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56849" y="5537929"/>
            <a:ext cx="433934" cy="4341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136526" y="3219048"/>
            <a:ext cx="374562" cy="42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" y="3724659"/>
            <a:ext cx="3025135" cy="16559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" y="5456034"/>
            <a:ext cx="2500722" cy="201447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35112" y="7446955"/>
            <a:ext cx="289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2000" dirty="0" smtClean="0"/>
              <a:t>　</a:t>
            </a:r>
            <a:r>
              <a:rPr kumimoji="1"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１２月２０日（金）</a:t>
            </a:r>
            <a:endParaRPr kumimoji="1" lang="ja-JP" altLang="en-US" sz="2000" dirty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上リボン 31"/>
          <p:cNvSpPr/>
          <p:nvPr/>
        </p:nvSpPr>
        <p:spPr>
          <a:xfrm>
            <a:off x="3087918" y="1905127"/>
            <a:ext cx="3926395" cy="919772"/>
          </a:xfrm>
          <a:prstGeom prst="ribbon2">
            <a:avLst>
              <a:gd name="adj1" fmla="val 20571"/>
              <a:gd name="adj2" fmla="val 7500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hana</a:t>
            </a:r>
            <a:r>
              <a:rPr kumimoji="1" lang="en-US" altLang="ja-JP" dirty="0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  </a:t>
            </a:r>
            <a:r>
              <a:rPr kumimoji="1" lang="en-US" altLang="ja-JP" dirty="0" err="1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cago</a:t>
            </a:r>
            <a:endParaRPr kumimoji="1" lang="en-US" altLang="ja-JP" dirty="0" smtClean="0">
              <a:solidFill>
                <a:schemeClr val="tx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pPr algn="ctr"/>
            <a:r>
              <a:rPr kumimoji="1" lang="ja-JP" altLang="en-US" b="1" i="1" dirty="0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フラワーアレンジ作品展</a:t>
            </a:r>
            <a:endParaRPr kumimoji="1" lang="ja-JP" altLang="en-US" b="1" i="1" dirty="0">
              <a:solidFill>
                <a:schemeClr val="tx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7167" y="3289055"/>
            <a:ext cx="2373733" cy="1627161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2619" y="5763318"/>
            <a:ext cx="2421916" cy="1656602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8" y="2965969"/>
            <a:ext cx="2125549" cy="154285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58" y="4571751"/>
            <a:ext cx="2142036" cy="160652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17" y="6267250"/>
            <a:ext cx="2153177" cy="1569559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68" y="288344"/>
            <a:ext cx="2291950" cy="14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4723</TotalTime>
  <Words>40</Words>
  <Application>Microsoft Office PowerPoint</Application>
  <PresentationFormat>ユーザー設定</PresentationFormat>
  <Paragraphs>43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PＰＯＰ体B</vt:lpstr>
      <vt:lpstr>HGP行書体</vt:lpstr>
      <vt:lpstr>HGP創英ﾌﾟﾚｾﾞﾝｽEB</vt:lpstr>
      <vt:lpstr>HGP創英角ｺﾞｼｯｸUB</vt:lpstr>
      <vt:lpstr>HGP創英角ﾎﾟｯﾌﾟ体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687</cp:revision>
  <cp:lastPrinted>2024-10-26T03:14:28Z</cp:lastPrinted>
  <dcterms:created xsi:type="dcterms:W3CDTF">2016-04-30T00:52:33Z</dcterms:created>
  <dcterms:modified xsi:type="dcterms:W3CDTF">2024-12-05T01:39:44Z</dcterms:modified>
</cp:coreProperties>
</file>