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70" y="137944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７７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67857" y="127652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67" y="7418733"/>
            <a:ext cx="3105150" cy="15105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50" y="9020786"/>
            <a:ext cx="2916465" cy="136057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426116" y="7356927"/>
            <a:ext cx="2518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１２月１５日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" y="1508813"/>
            <a:ext cx="3681163" cy="290375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" y="7524749"/>
            <a:ext cx="3880931" cy="26038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2" y="4480986"/>
            <a:ext cx="3235261" cy="27983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2" y="1560580"/>
            <a:ext cx="3235261" cy="284286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" y="4463544"/>
            <a:ext cx="3679873" cy="29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9271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0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4721" y="928063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198" y="2498133"/>
            <a:ext cx="280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八仁会　水彩画展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とき：１月１６日</a:t>
            </a:r>
            <a:r>
              <a:rPr lang="en-US" altLang="ja-JP" sz="1200" dirty="0" smtClean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木</a:t>
            </a:r>
            <a:r>
              <a:rPr lang="en-US" altLang="ja-JP" sz="1200" dirty="0" smtClean="0">
                <a:latin typeface="+mj-ea"/>
              </a:rPr>
              <a:t>)</a:t>
            </a:r>
            <a:r>
              <a:rPr lang="ja-JP" altLang="en-US" sz="1200" dirty="0" smtClean="0">
                <a:latin typeface="+mj-ea"/>
              </a:rPr>
              <a:t>～１月３１日（金）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</a:t>
            </a:r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</a:t>
            </a:r>
            <a:r>
              <a:rPr lang="ja-JP" altLang="en-US" sz="1200" dirty="0">
                <a:latin typeface="+mj-ea"/>
              </a:rPr>
              <a:t>１５</a:t>
            </a:r>
            <a:r>
              <a:rPr lang="ja-JP" altLang="en-US" sz="1200" dirty="0" smtClean="0">
                <a:latin typeface="+mj-ea"/>
              </a:rPr>
              <a:t>時</a:t>
            </a:r>
            <a:r>
              <a:rPr lang="ja-JP" altLang="en-US" sz="1200" dirty="0">
                <a:latin typeface="+mj-ea"/>
              </a:rPr>
              <a:t>まで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28538" y="2582020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1686" y="3958688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50812" y="1020877"/>
            <a:ext cx="7803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１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116904" y="3544833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0" y="3387132"/>
            <a:ext cx="2554880" cy="15261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92790" y="3767075"/>
            <a:ext cx="22957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400" b="1" dirty="0" smtClean="0">
                <a:ln/>
                <a:latin typeface="HGP行書体" panose="03000600000000000000" pitchFamily="66" charset="-128"/>
                <a:ea typeface="HGP行書体" panose="03000600000000000000" pitchFamily="66" charset="-128"/>
              </a:rPr>
              <a:t>松竹梅の湯</a:t>
            </a:r>
            <a:endParaRPr lang="ja-JP" altLang="en-US" sz="2400" b="1" cap="none" spc="0" dirty="0">
              <a:ln/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43071" y="4102940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400" b="1" dirty="0" smtClean="0">
                <a:ln/>
                <a:latin typeface="HGP行書体" panose="03000600000000000000" pitchFamily="66" charset="-128"/>
                <a:ea typeface="HGP行書体" panose="03000600000000000000" pitchFamily="66" charset="-128"/>
              </a:rPr>
              <a:t>１月４日</a:t>
            </a:r>
            <a:endParaRPr lang="ja-JP" altLang="en-US" sz="2400" b="1" cap="none" spc="0" dirty="0">
              <a:ln/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2" y="4818906"/>
            <a:ext cx="2576766" cy="163636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053580" y="5403709"/>
            <a:ext cx="1475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薔薇</a:t>
            </a:r>
            <a:r>
              <a:rPr lang="ja-JP" altLang="en-US" sz="2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の香湯</a:t>
            </a:r>
            <a:endParaRPr lang="ja-JP" altLang="en-US" sz="20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63898" y="5747525"/>
            <a:ext cx="14382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１月１７日</a:t>
            </a:r>
            <a:endParaRPr lang="ja-JP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7" y="1831038"/>
            <a:ext cx="3482672" cy="93305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422306" y="1862091"/>
            <a:ext cx="3257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4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葉っぱの切り絵展</a:t>
            </a:r>
            <a:r>
              <a:rPr lang="ja-JP" altLang="en-US" sz="28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　</a:t>
            </a:r>
            <a:endParaRPr lang="en-US" altLang="ja-JP" sz="2800" b="1" cap="none" spc="0" dirty="0" smtClean="0">
              <a:ln/>
              <a:solidFill>
                <a:schemeClr val="accent3">
                  <a:lumMod val="75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r>
              <a:rPr lang="ja-JP" altLang="en-US" sz="20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１２月２日～２０日</a:t>
            </a:r>
            <a:endParaRPr lang="ja-JP" altLang="en-US" sz="2000" b="1" cap="none" spc="0" dirty="0">
              <a:ln/>
              <a:solidFill>
                <a:schemeClr val="accent3">
                  <a:lumMod val="75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5800" y="3315757"/>
            <a:ext cx="2498484" cy="165623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2196" y="5875695"/>
            <a:ext cx="2400288" cy="167970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34" y="2901221"/>
            <a:ext cx="2165299" cy="162397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09" y="4615408"/>
            <a:ext cx="2165525" cy="155541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6273364"/>
            <a:ext cx="2190406" cy="164280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02" y="82810"/>
            <a:ext cx="1778864" cy="1714500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127754" y="4904015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140"/>
            <a:ext cx="2635423" cy="1464189"/>
          </a:xfrm>
          <a:prstGeom prst="rect">
            <a:avLst/>
          </a:prstGeom>
        </p:spPr>
      </p:pic>
      <p:sp>
        <p:nvSpPr>
          <p:cNvPr id="41" name="円/楕円 40"/>
          <p:cNvSpPr/>
          <p:nvPr/>
        </p:nvSpPr>
        <p:spPr>
          <a:xfrm>
            <a:off x="143717" y="5953769"/>
            <a:ext cx="433934" cy="4341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4814</TotalTime>
  <Words>52</Words>
  <Application>Microsoft Office PowerPoint</Application>
  <PresentationFormat>ユーザー設定</PresentationFormat>
  <Paragraphs>46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PＰＯＰ体B</vt:lpstr>
      <vt:lpstr>Ｃ＆Ｇ Pブーケ</vt:lpstr>
      <vt:lpstr>HGP行書体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700</cp:revision>
  <cp:lastPrinted>2024-12-25T01:32:18Z</cp:lastPrinted>
  <dcterms:created xsi:type="dcterms:W3CDTF">2016-04-30T00:52:33Z</dcterms:created>
  <dcterms:modified xsi:type="dcterms:W3CDTF">2024-12-26T07:04:12Z</dcterms:modified>
</cp:coreProperties>
</file>