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99FF"/>
    <a:srgbClr val="FFFFCC"/>
    <a:srgbClr val="66FFFF"/>
    <a:srgbClr val="00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328642" y="87330"/>
            <a:ext cx="1580158" cy="1271195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62948"/>
                <a:ext cx="1224136" cy="428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78</a:t>
                </a:r>
                <a:endParaRPr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5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4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95483" y="79961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194" y="725735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 smtClean="0"/>
          </a:p>
          <a:p>
            <a:endParaRPr lang="en-US" altLang="ja-JP" sz="1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4" y="9474249"/>
            <a:ext cx="6700632" cy="88582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29222" y="9458722"/>
            <a:ext cx="66616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八</a:t>
            </a:r>
            <a:r>
              <a:rPr lang="ja-JP" alt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仁会水彩画展　　</a:t>
            </a:r>
            <a:r>
              <a:rPr lang="en-US" altLang="ja-JP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1/16</a:t>
            </a:r>
            <a:r>
              <a:rPr lang="ja-JP" alt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～</a:t>
            </a:r>
            <a:r>
              <a:rPr lang="en-US" altLang="ja-JP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31</a:t>
            </a:r>
            <a:endParaRPr lang="ja-JP" alt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09" y="6985074"/>
            <a:ext cx="3258435" cy="24243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" y="1357167"/>
            <a:ext cx="3586561" cy="26201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" y="4115469"/>
            <a:ext cx="3544323" cy="27955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" y="6972694"/>
            <a:ext cx="3544323" cy="248431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01" y="1477802"/>
            <a:ext cx="3386742" cy="25768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00" y="4137256"/>
            <a:ext cx="3406655" cy="27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24687" y="1635953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6690" y="116606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4334" y="6424887"/>
            <a:ext cx="356025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湯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02695" y="2249169"/>
            <a:ext cx="382550" cy="4197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5228" y="4258827"/>
            <a:ext cx="2799458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とき：２月</a:t>
            </a:r>
            <a:r>
              <a:rPr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２３</a:t>
            </a:r>
            <a:r>
              <a:rPr lang="ja-JP" altLang="en-US" sz="1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日（日）</a:t>
            </a:r>
            <a:endParaRPr lang="en-US" altLang="ja-JP" sz="1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　時間：１３時～１５時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　場所：多目的ホール　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395986" y="1644638"/>
            <a:ext cx="3603810" cy="493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i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デジタル</a:t>
            </a:r>
            <a:r>
              <a:rPr lang="ja-JP" altLang="en-US" sz="1400" b="1" i="1" dirty="0" smtClean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一眼レフカメラ教室生徒募集❣</a:t>
            </a:r>
            <a:endParaRPr kumimoji="1" lang="ja-JP" altLang="en-US" sz="1400" b="1" i="1" dirty="0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64094" y="2240216"/>
            <a:ext cx="3812468" cy="2215991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tx2"/>
                </a:solidFill>
              </a:rPr>
              <a:t>　　　　　　　　　　</a:t>
            </a:r>
            <a:r>
              <a:rPr lang="en-US" altLang="ja-JP" sz="1400" dirty="0" smtClean="0">
                <a:solidFill>
                  <a:schemeClr val="tx2"/>
                </a:solidFill>
              </a:rPr>
              <a:t>【</a:t>
            </a:r>
            <a:r>
              <a:rPr lang="ja-JP" altLang="en-US" sz="1400" dirty="0" smtClean="0">
                <a:solidFill>
                  <a:schemeClr val="tx2"/>
                </a:solidFill>
              </a:rPr>
              <a:t>募集要領</a:t>
            </a:r>
            <a:r>
              <a:rPr lang="en-US" altLang="ja-JP" sz="1400" dirty="0" smtClean="0">
                <a:solidFill>
                  <a:schemeClr val="tx2"/>
                </a:solidFill>
              </a:rPr>
              <a:t>】</a:t>
            </a:r>
            <a:r>
              <a:rPr lang="ja-JP" altLang="en-US" sz="1400" dirty="0" smtClean="0">
                <a:solidFill>
                  <a:schemeClr val="tx2"/>
                </a:solidFill>
              </a:rPr>
              <a:t>　</a:t>
            </a:r>
            <a:r>
              <a:rPr lang="ja-JP" altLang="en-US" sz="1200" dirty="0" smtClean="0">
                <a:solidFill>
                  <a:schemeClr val="tx2"/>
                </a:solidFill>
              </a:rPr>
              <a:t>講師　野村芳宏先生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</a:rPr>
              <a:t>2025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デジタル一眼レフカメラ教室（基礎コース）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〇とき：毎月第１木曜日（月１回）１０時～１２時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　</a:t>
            </a:r>
            <a:r>
              <a:rPr lang="ja-JP" altLang="en-US" sz="1200" dirty="0" smtClean="0">
                <a:solidFill>
                  <a:schemeClr val="tx2"/>
                </a:solidFill>
              </a:rPr>
              <a:t>　第１回は４月３日（木）　全１２回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〇場所：福祉センター研修室１－２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〇月謝：１，５００円　〇募集人数　１０名程度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</a:rPr>
              <a:t>2025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デジタル一眼レフカメラ教室（中級コース）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〇とき：毎月第３木曜日（月１回）１０時～１２時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>
                <a:solidFill>
                  <a:schemeClr val="tx2"/>
                </a:solidFill>
              </a:rPr>
              <a:t>　</a:t>
            </a:r>
            <a:r>
              <a:rPr lang="ja-JP" altLang="en-US" sz="1200" dirty="0" smtClean="0">
                <a:solidFill>
                  <a:schemeClr val="tx2"/>
                </a:solidFill>
              </a:rPr>
              <a:t>　第１回は４月</a:t>
            </a:r>
            <a:r>
              <a:rPr lang="ja-JP" altLang="en-US" sz="1200" dirty="0">
                <a:solidFill>
                  <a:schemeClr val="tx2"/>
                </a:solidFill>
              </a:rPr>
              <a:t>１７</a:t>
            </a:r>
            <a:r>
              <a:rPr lang="ja-JP" altLang="en-US" sz="1200" dirty="0" smtClean="0">
                <a:solidFill>
                  <a:schemeClr val="tx2"/>
                </a:solidFill>
              </a:rPr>
              <a:t>日（木）全１２回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〇場所：福祉センター研修室１－２</a:t>
            </a:r>
            <a:endParaRPr lang="en-US" altLang="ja-JP" sz="1200" dirty="0" smtClean="0">
              <a:solidFill>
                <a:schemeClr val="tx2"/>
              </a:solidFill>
            </a:endParaRPr>
          </a:p>
          <a:p>
            <a:r>
              <a:rPr lang="ja-JP" altLang="en-US" sz="1200" dirty="0" smtClean="0">
                <a:solidFill>
                  <a:schemeClr val="tx2"/>
                </a:solidFill>
              </a:rPr>
              <a:t>　　〇月謝：２，０００円　〇募集人員　　５～６名程度</a:t>
            </a:r>
            <a:endParaRPr lang="en-US" altLang="ja-JP" sz="1200" dirty="0" smtClean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0278" y="893631"/>
            <a:ext cx="53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414177" y="4604277"/>
            <a:ext cx="3612004" cy="601049"/>
          </a:xfrm>
          <a:prstGeom prst="roundRect">
            <a:avLst/>
          </a:prstGeom>
          <a:pattFill prst="solidDmnd">
            <a:fgClr>
              <a:srgbClr val="FFCCFF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ミニコンサート　　　フルートアンサンブル　</a:t>
            </a:r>
            <a:endParaRPr lang="en-US" altLang="ja-JP" sz="1600" b="1" dirty="0" smtClean="0">
              <a:solidFill>
                <a:schemeClr val="tx2">
                  <a:lumMod val="75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１月</a:t>
            </a:r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２５</a:t>
            </a:r>
            <a:r>
              <a:rPr kumimoji="1"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日　</a:t>
            </a:r>
            <a:endParaRPr kumimoji="1" lang="ja-JP" altLang="en-US" sz="1600" b="1" dirty="0">
              <a:solidFill>
                <a:schemeClr val="tx2">
                  <a:lumMod val="75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47" name="フローチャート : 結合子 15"/>
          <p:cNvSpPr/>
          <p:nvPr/>
        </p:nvSpPr>
        <p:spPr>
          <a:xfrm>
            <a:off x="37809" y="5240148"/>
            <a:ext cx="382550" cy="41150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40" name="角丸四角形 39"/>
          <p:cNvSpPr/>
          <p:nvPr/>
        </p:nvSpPr>
        <p:spPr>
          <a:xfrm>
            <a:off x="437791" y="5347841"/>
            <a:ext cx="2942333" cy="106947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〇基礎編：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日（水）～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日（月）</a:t>
            </a:r>
            <a:endParaRPr lang="en-US" altLang="ja-JP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〇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中級編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日（水）～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3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日（</a:t>
            </a:r>
            <a:r>
              <a:rPr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kumimoji="1" lang="ja-JP" altLang="en-US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51" y="3383874"/>
            <a:ext cx="755242" cy="71622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1" y="2669165"/>
            <a:ext cx="2578259" cy="1503724"/>
          </a:xfrm>
          <a:prstGeom prst="rect">
            <a:avLst/>
          </a:prstGeom>
        </p:spPr>
      </p:pic>
      <p:sp>
        <p:nvSpPr>
          <p:cNvPr id="20" name="小波 19"/>
          <p:cNvSpPr/>
          <p:nvPr/>
        </p:nvSpPr>
        <p:spPr>
          <a:xfrm>
            <a:off x="605577" y="2228533"/>
            <a:ext cx="2418760" cy="388689"/>
          </a:xfrm>
          <a:prstGeom prst="doubleWav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ハワイアン・フラの集い</a:t>
            </a:r>
            <a:endParaRPr kumimoji="1" lang="ja-JP" altLang="en-US" b="1" dirty="0">
              <a:solidFill>
                <a:schemeClr val="tx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91461" y="4816537"/>
            <a:ext cx="1063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i="1" dirty="0" smtClean="0">
                <a:solidFill>
                  <a:srgbClr val="FF0000"/>
                </a:solidFill>
              </a:rPr>
              <a:t>入場無料</a:t>
            </a:r>
            <a:endParaRPr kumimoji="1" lang="ja-JP" alt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10651" y="5337695"/>
            <a:ext cx="20826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カメラ教室写真展</a:t>
            </a:r>
            <a:endParaRPr lang="ja-JP" alt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6641" y="6080461"/>
            <a:ext cx="273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エントランスホール　　</a:t>
            </a:r>
            <a:r>
              <a:rPr kumimoji="1" lang="en-US" altLang="ja-JP" sz="1200" b="1" dirty="0" smtClean="0"/>
              <a:t>※</a:t>
            </a:r>
            <a:r>
              <a:rPr kumimoji="1" lang="ja-JP" altLang="en-US" sz="1200" b="1" dirty="0" smtClean="0"/>
              <a:t>最終日は</a:t>
            </a:r>
            <a:r>
              <a:rPr kumimoji="1" lang="en-US" altLang="ja-JP" sz="1200" b="1" dirty="0" smtClean="0"/>
              <a:t>22</a:t>
            </a:r>
            <a:r>
              <a:rPr kumimoji="1" lang="ja-JP" altLang="en-US" sz="1200" b="1" dirty="0" smtClean="0"/>
              <a:t>時</a:t>
            </a:r>
            <a:endParaRPr kumimoji="1" lang="ja-JP" altLang="en-US" sz="1200" b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6" y="6481102"/>
            <a:ext cx="2829977" cy="145290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94" y="89721"/>
            <a:ext cx="2260194" cy="147986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6716" y="5774165"/>
            <a:ext cx="2586170" cy="173352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11" y="5279975"/>
            <a:ext cx="1787836" cy="1340877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0" y="6656103"/>
            <a:ext cx="1803387" cy="13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3631</TotalTime>
  <Words>91</Words>
  <Application>Microsoft Office PowerPoint</Application>
  <PresentationFormat>ユーザー設定</PresentationFormat>
  <Paragraphs>53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AR PＰＯＰ体B</vt:lpstr>
      <vt:lpstr>Ｃ＆Ｇ Pブーケ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549</cp:revision>
  <cp:lastPrinted>2024-01-29T07:20:41Z</cp:lastPrinted>
  <dcterms:created xsi:type="dcterms:W3CDTF">2016-04-30T00:52:33Z</dcterms:created>
  <dcterms:modified xsi:type="dcterms:W3CDTF">2025-04-02T05:36:49Z</dcterms:modified>
</cp:coreProperties>
</file>