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00CC66"/>
    <a:srgbClr val="0099CC"/>
    <a:srgbClr val="CCECFF"/>
    <a:srgbClr val="FF99FF"/>
    <a:srgbClr val="FFFFCC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7" d="100"/>
          <a:sy n="77" d="100"/>
        </p:scale>
        <p:origin x="3786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hyperlink" Target="http://honami-f.com/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fif"/><Relationship Id="rId4" Type="http://schemas.openxmlformats.org/officeDocument/2006/relationships/image" Target="../media/image9.gif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128362" y="120857"/>
            <a:ext cx="1782230" cy="1279662"/>
            <a:chOff x="5373216" y="217605"/>
            <a:chExt cx="1231723" cy="1151881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17605"/>
              <a:ext cx="1231723" cy="1151881"/>
              <a:chOff x="5373216" y="217605"/>
              <a:chExt cx="1231723" cy="1151881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3" y="217605"/>
                <a:ext cx="1080120" cy="11518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0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ja-JP" alt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７９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5" name="正方形/長方形 4"/>
          <p:cNvSpPr/>
          <p:nvPr/>
        </p:nvSpPr>
        <p:spPr>
          <a:xfrm>
            <a:off x="300036" y="232144"/>
            <a:ext cx="48173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  <a:endParaRPr lang="ja-JP" alt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下リボン 2"/>
          <p:cNvSpPr/>
          <p:nvPr/>
        </p:nvSpPr>
        <p:spPr>
          <a:xfrm>
            <a:off x="162551" y="9309081"/>
            <a:ext cx="6903122" cy="969340"/>
          </a:xfrm>
          <a:prstGeom prst="ribbon">
            <a:avLst>
              <a:gd name="adj1" fmla="val 3919"/>
              <a:gd name="adj2" fmla="val 7500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1015" y="940601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ＰＯＰ体B" panose="040B0800000000000000" pitchFamily="50" charset="-128"/>
                <a:ea typeface="AR PＰＯＰ体B" panose="040B0800000000000000" pitchFamily="50" charset="-128"/>
              </a:rPr>
              <a:t>ハワイアン・フラの集い</a:t>
            </a:r>
            <a:endParaRPr kumimoji="1" lang="ja-JP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23" y="9424249"/>
            <a:ext cx="1194690" cy="75987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2671250" y="977343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2/23</a:t>
            </a:r>
            <a:endParaRPr kumimoji="1" lang="ja-JP" altLang="en-US" sz="2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" y="1400518"/>
            <a:ext cx="3514016" cy="25813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" y="4078749"/>
            <a:ext cx="3514016" cy="263551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" y="6625731"/>
            <a:ext cx="3514016" cy="259232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01" y="1477340"/>
            <a:ext cx="3350236" cy="256397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14" y="6650155"/>
            <a:ext cx="3391299" cy="25434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01" y="4122400"/>
            <a:ext cx="3350236" cy="24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55445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</a:t>
            </a:r>
            <a:r>
              <a:rPr lang="en-US" altLang="ja-JP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30951" y="1524434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9932" y="1155876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3530" y="863623"/>
            <a:ext cx="782624" cy="654324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en-US" altLang="ja-JP" sz="3700" b="1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3</a:t>
            </a:r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5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2311" y="2950291"/>
            <a:ext cx="28939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牟田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壽　絵画展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kumimoji="1" lang="ja-JP" altLang="en-US" sz="1200" dirty="0" smtClean="0">
                <a:latin typeface="+mn-ea"/>
              </a:rPr>
              <a:t>とき：</a:t>
            </a:r>
            <a:r>
              <a:rPr lang="ja-JP" altLang="en-US" sz="1200" dirty="0" smtClean="0">
                <a:latin typeface="+mn-ea"/>
              </a:rPr>
              <a:t>３月２０日（木）～</a:t>
            </a:r>
            <a:r>
              <a:rPr lang="ja-JP" altLang="en-US" sz="1200" dirty="0">
                <a:latin typeface="+mn-ea"/>
              </a:rPr>
              <a:t>３</a:t>
            </a:r>
            <a:r>
              <a:rPr lang="ja-JP" altLang="en-US" sz="1200" dirty="0" smtClean="0">
                <a:latin typeface="+mn-ea"/>
              </a:rPr>
              <a:t>月３１日（月）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</a:t>
            </a:r>
            <a:r>
              <a:rPr lang="en-US" altLang="ja-JP" sz="1200" dirty="0" smtClean="0">
                <a:latin typeface="+mn-ea"/>
              </a:rPr>
              <a:t>※</a:t>
            </a:r>
            <a:r>
              <a:rPr lang="ja-JP" altLang="en-US" sz="1200" dirty="0" smtClean="0">
                <a:latin typeface="+mn-ea"/>
              </a:rPr>
              <a:t>最終日は</a:t>
            </a:r>
            <a:r>
              <a:rPr lang="ja-JP" altLang="en-US" sz="1200" dirty="0">
                <a:latin typeface="+mn-ea"/>
              </a:rPr>
              <a:t>１６</a:t>
            </a:r>
            <a:r>
              <a:rPr lang="ja-JP" altLang="en-US" sz="1200" dirty="0" smtClean="0">
                <a:latin typeface="+mn-ea"/>
              </a:rPr>
              <a:t>時</a:t>
            </a:r>
            <a:r>
              <a:rPr lang="ja-JP" altLang="en-US" sz="1200" dirty="0">
                <a:latin typeface="+mn-ea"/>
              </a:rPr>
              <a:t>まで</a:t>
            </a:r>
            <a:endParaRPr kumimoji="1" lang="en-US" altLang="ja-JP" sz="1200" dirty="0" smtClean="0">
              <a:latin typeface="+mn-ea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場所：エントランスホール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995" y="7448632"/>
            <a:ext cx="25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9012" y="2076920"/>
            <a:ext cx="26956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野村芳宏　写真展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200" dirty="0" smtClean="0">
                <a:latin typeface="+mj-ea"/>
              </a:rPr>
              <a:t>とき：</a:t>
            </a:r>
            <a:r>
              <a:rPr lang="ja-JP" altLang="en-US" sz="1200" dirty="0">
                <a:latin typeface="+mj-ea"/>
              </a:rPr>
              <a:t>３</a:t>
            </a:r>
            <a:r>
              <a:rPr lang="ja-JP" altLang="en-US" sz="1200" dirty="0" smtClean="0">
                <a:latin typeface="+mj-ea"/>
              </a:rPr>
              <a:t>月</a:t>
            </a:r>
            <a:r>
              <a:rPr lang="ja-JP" altLang="en-US" sz="1200" dirty="0">
                <a:latin typeface="+mj-ea"/>
              </a:rPr>
              <a:t>７</a:t>
            </a:r>
            <a:r>
              <a:rPr lang="ja-JP" altLang="en-US" sz="1200" dirty="0" smtClean="0">
                <a:latin typeface="+mj-ea"/>
              </a:rPr>
              <a:t>日（金）～３月１７日（月）</a:t>
            </a:r>
            <a:endParaRPr lang="en-US" altLang="ja-JP" sz="1200" dirty="0" smtClean="0">
              <a:latin typeface="+mj-ea"/>
            </a:endParaRPr>
          </a:p>
          <a:p>
            <a:r>
              <a:rPr lang="ja-JP" altLang="en-US" sz="1200" dirty="0">
                <a:latin typeface="+mj-ea"/>
              </a:rPr>
              <a:t>　　</a:t>
            </a:r>
            <a:r>
              <a:rPr lang="en-US" altLang="ja-JP" sz="1200" dirty="0" smtClean="0">
                <a:latin typeface="+mj-ea"/>
              </a:rPr>
              <a:t>※</a:t>
            </a:r>
            <a:r>
              <a:rPr lang="ja-JP" altLang="en-US" sz="1200" dirty="0" smtClean="0">
                <a:latin typeface="+mj-ea"/>
              </a:rPr>
              <a:t>最終日は</a:t>
            </a:r>
            <a:r>
              <a:rPr lang="ja-JP" altLang="en-US" sz="1200" dirty="0">
                <a:latin typeface="+mj-ea"/>
              </a:rPr>
              <a:t>２２</a:t>
            </a:r>
            <a:r>
              <a:rPr lang="ja-JP" altLang="en-US" sz="1200" dirty="0" smtClean="0">
                <a:latin typeface="+mj-ea"/>
              </a:rPr>
              <a:t>時まで</a:t>
            </a:r>
            <a:endParaRPr lang="en-US" altLang="ja-JP" sz="1200" dirty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場所</a:t>
            </a:r>
            <a:r>
              <a:rPr lang="ja-JP" altLang="en-US" sz="1200" dirty="0">
                <a:latin typeface="+mj-ea"/>
              </a:rPr>
              <a:t>：</a:t>
            </a:r>
            <a:r>
              <a:rPr lang="ja-JP" altLang="en-US" sz="1200" dirty="0" smtClean="0">
                <a:latin typeface="+mj-ea"/>
              </a:rPr>
              <a:t>エントランスホール</a:t>
            </a:r>
            <a:endParaRPr lang="en-US" altLang="ja-JP" sz="1200" dirty="0" smtClean="0">
              <a:latin typeface="+mj-ea"/>
            </a:endParaRPr>
          </a:p>
          <a:p>
            <a:r>
              <a:rPr lang="ja-JP" altLang="en-US" sz="1200" dirty="0">
                <a:latin typeface="+mj-ea"/>
              </a:rPr>
              <a:t>　</a:t>
            </a:r>
            <a:r>
              <a:rPr lang="ja-JP" altLang="en-US" sz="1200" dirty="0" smtClean="0">
                <a:latin typeface="+mj-ea"/>
              </a:rPr>
              <a:t>・</a:t>
            </a:r>
            <a:endParaRPr lang="en-US" altLang="ja-JP" sz="1200" dirty="0" smtClean="0">
              <a:latin typeface="+mj-ea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23659" y="2166145"/>
            <a:ext cx="379231" cy="3793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b="1" dirty="0"/>
              <a:t>展</a:t>
            </a:r>
            <a:endParaRPr kumimoji="1" lang="ja-JP" altLang="en-US" sz="2000" b="1" dirty="0"/>
          </a:p>
        </p:txBody>
      </p:sp>
      <p:sp>
        <p:nvSpPr>
          <p:cNvPr id="47" name="円/楕円 46"/>
          <p:cNvSpPr/>
          <p:nvPr/>
        </p:nvSpPr>
        <p:spPr>
          <a:xfrm>
            <a:off x="130144" y="2959805"/>
            <a:ext cx="379231" cy="3793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b="1" dirty="0"/>
              <a:t>展</a:t>
            </a:r>
            <a:endParaRPr kumimoji="1" lang="ja-JP" altLang="en-US" sz="2000" b="1" dirty="0"/>
          </a:p>
        </p:txBody>
      </p:sp>
      <p:sp>
        <p:nvSpPr>
          <p:cNvPr id="49" name="円/楕円 48"/>
          <p:cNvSpPr/>
          <p:nvPr/>
        </p:nvSpPr>
        <p:spPr>
          <a:xfrm>
            <a:off x="82637" y="3641202"/>
            <a:ext cx="379231" cy="3793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b="1" dirty="0"/>
              <a:t>イ</a:t>
            </a:r>
            <a:endParaRPr kumimoji="1" lang="ja-JP" altLang="en-US" sz="2000" b="1" dirty="0"/>
          </a:p>
        </p:txBody>
      </p:sp>
      <p:sp>
        <p:nvSpPr>
          <p:cNvPr id="51" name="円/楕円 50"/>
          <p:cNvSpPr/>
          <p:nvPr/>
        </p:nvSpPr>
        <p:spPr>
          <a:xfrm>
            <a:off x="49430" y="5132422"/>
            <a:ext cx="379231" cy="3793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b="1" dirty="0"/>
              <a:t>イ</a:t>
            </a:r>
            <a:endParaRPr kumimoji="1" lang="ja-JP" altLang="en-US" sz="20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11" y="7067516"/>
            <a:ext cx="667801" cy="51009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15" y="4995433"/>
            <a:ext cx="3714168" cy="63337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51" y="1647859"/>
            <a:ext cx="3706950" cy="520682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2909439" y="1662225"/>
            <a:ext cx="42338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　　</a:t>
            </a:r>
            <a:r>
              <a:rPr lang="ja-JP" altLang="en-US" sz="2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野村芳宏カメラ教室作品展（初級）</a:t>
            </a:r>
            <a:endParaRPr lang="ja-JP" altLang="en-US" sz="2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272391" y="5099688"/>
            <a:ext cx="38683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野村</a:t>
            </a:r>
            <a:r>
              <a:rPr lang="ja-JP" altLang="en-US" sz="2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芳宏カメラ教室作品展（中級）</a:t>
            </a:r>
            <a:endParaRPr lang="ja-JP" altLang="en-US" sz="20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82" y="2162594"/>
            <a:ext cx="1915854" cy="138239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68" y="3655257"/>
            <a:ext cx="1863468" cy="128633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9295" y="2593903"/>
            <a:ext cx="2781022" cy="191436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46" y="5574448"/>
            <a:ext cx="1826542" cy="123852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28" y="6845068"/>
            <a:ext cx="1809260" cy="114802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21" y="5703008"/>
            <a:ext cx="1705224" cy="112292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61" y="6892886"/>
            <a:ext cx="1833675" cy="109621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8" y="3820280"/>
            <a:ext cx="2603799" cy="1361358"/>
          </a:xfrm>
          <a:prstGeom prst="rect">
            <a:avLst/>
          </a:prstGeom>
        </p:spPr>
      </p:pic>
      <p:sp>
        <p:nvSpPr>
          <p:cNvPr id="42" name="円/楕円 41"/>
          <p:cNvSpPr/>
          <p:nvPr/>
        </p:nvSpPr>
        <p:spPr>
          <a:xfrm>
            <a:off x="71585" y="6669796"/>
            <a:ext cx="379231" cy="3793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b="1" dirty="0"/>
              <a:t>湯</a:t>
            </a:r>
            <a:endParaRPr kumimoji="1" lang="ja-JP" altLang="en-US" sz="2000" b="1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6" y="6755393"/>
            <a:ext cx="2764335" cy="120809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9" y="5251824"/>
            <a:ext cx="2698361" cy="143641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54" y="103595"/>
            <a:ext cx="2358248" cy="15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4396</TotalTime>
  <Words>56</Words>
  <Application>Microsoft Office PowerPoint</Application>
  <PresentationFormat>ユーザー設定</PresentationFormat>
  <Paragraphs>44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AR PＰＯＰ体B</vt:lpstr>
      <vt:lpstr>Ｃ＆Ｇ Pブーケ</vt:lpstr>
      <vt:lpstr>HGP創英ﾌﾟﾚｾﾞﾝｽEB</vt:lpstr>
      <vt:lpstr>HGP創英角ｺﾞｼｯｸUB</vt:lpstr>
      <vt:lpstr>HG丸ｺﾞｼｯｸM-PRO</vt:lpstr>
      <vt:lpstr>HG創英角ﾎﾟｯﾌﾟ体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643</cp:revision>
  <cp:lastPrinted>2023-10-20T07:37:41Z</cp:lastPrinted>
  <dcterms:created xsi:type="dcterms:W3CDTF">2016-04-30T00:52:33Z</dcterms:created>
  <dcterms:modified xsi:type="dcterms:W3CDTF">2025-03-03T04:37:35Z</dcterms:modified>
</cp:coreProperties>
</file>