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CCFFFF"/>
    <a:srgbClr val="FFFF99"/>
    <a:srgbClr val="0099CC"/>
    <a:srgbClr val="FF99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84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71" y="3243477"/>
            <a:ext cx="6120766" cy="2238044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6" y="5916560"/>
            <a:ext cx="5040630" cy="26682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4" y="418131"/>
            <a:ext cx="1620204" cy="890867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9" y="418131"/>
            <a:ext cx="4740593" cy="89086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5" y="6709302"/>
            <a:ext cx="6120766" cy="207369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5" y="4425340"/>
            <a:ext cx="6120766" cy="228396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5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11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17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2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28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3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40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4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6" y="2337140"/>
            <a:ext cx="318164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6" y="3311147"/>
            <a:ext cx="318164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58" y="2337140"/>
            <a:ext cx="318289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58" y="3311147"/>
            <a:ext cx="318289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9" y="415710"/>
            <a:ext cx="2369047" cy="176916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2" y="415710"/>
            <a:ext cx="4025504" cy="891109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9" y="2184879"/>
            <a:ext cx="2369047" cy="7141927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8" y="7308695"/>
            <a:ext cx="4320540" cy="86283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8" y="932924"/>
            <a:ext cx="4320540" cy="6264593"/>
          </a:xfrm>
        </p:spPr>
        <p:txBody>
          <a:bodyPr/>
          <a:lstStyle>
            <a:lvl1pPr marL="0" indent="0">
              <a:buNone/>
              <a:defRPr sz="2900"/>
            </a:lvl1pPr>
            <a:lvl2pPr marL="420578" indent="0">
              <a:buNone/>
              <a:defRPr sz="2600"/>
            </a:lvl2pPr>
            <a:lvl3pPr marL="841157" indent="0">
              <a:buNone/>
              <a:defRPr sz="2200"/>
            </a:lvl3pPr>
            <a:lvl4pPr marL="1261735" indent="0">
              <a:buNone/>
              <a:defRPr sz="1800"/>
            </a:lvl4pPr>
            <a:lvl5pPr marL="1682313" indent="0">
              <a:buNone/>
              <a:defRPr sz="1800"/>
            </a:lvl5pPr>
            <a:lvl6pPr marL="2102891" indent="0">
              <a:buNone/>
              <a:defRPr sz="1800"/>
            </a:lvl6pPr>
            <a:lvl7pPr marL="2523470" indent="0">
              <a:buNone/>
              <a:defRPr sz="1800"/>
            </a:lvl7pPr>
            <a:lvl8pPr marL="2944048" indent="0">
              <a:buNone/>
              <a:defRPr sz="1800"/>
            </a:lvl8pPr>
            <a:lvl9pPr marL="3364626" indent="0">
              <a:buNone/>
              <a:defRPr sz="1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8" y="8171527"/>
            <a:ext cx="4320540" cy="1225365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7" y="418124"/>
            <a:ext cx="6480811" cy="1740164"/>
          </a:xfrm>
          <a:prstGeom prst="rect">
            <a:avLst/>
          </a:prstGeom>
        </p:spPr>
        <p:txBody>
          <a:bodyPr vert="horz" lIns="84116" tIns="42058" rIns="84116" bIns="4205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7" y="2436234"/>
            <a:ext cx="6480811" cy="6890569"/>
          </a:xfrm>
          <a:prstGeom prst="rect">
            <a:avLst/>
          </a:prstGeom>
        </p:spPr>
        <p:txBody>
          <a:bodyPr vert="horz" lIns="84116" tIns="42058" rIns="84116" bIns="4205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13" y="9677255"/>
            <a:ext cx="2280285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1157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434" indent="-315434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40" indent="-262861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446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24" indent="-210289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602" indent="-210289" algn="l" defTabSz="841157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3181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759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337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4915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57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157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35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313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91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347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04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4626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hyperlink" Target="http://honami-f.com/" TargetMode="External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17" Type="http://schemas.openxmlformats.org/officeDocument/2006/relationships/image" Target="../media/image19.jf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00651" y="194929"/>
            <a:ext cx="1638925" cy="1388201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2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369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 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８０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3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18280" y="82206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9" name="横巻き 8"/>
          <p:cNvSpPr/>
          <p:nvPr/>
        </p:nvSpPr>
        <p:spPr>
          <a:xfrm>
            <a:off x="349995" y="9324950"/>
            <a:ext cx="6679486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野村芳宏　写真展　（</a:t>
            </a:r>
            <a:r>
              <a:rPr kumimoji="1" lang="en-US" altLang="ja-JP" sz="3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3/7</a:t>
            </a:r>
            <a:r>
              <a:rPr kumimoji="1" lang="ja-JP" altLang="en-US" sz="3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～</a:t>
            </a:r>
            <a:r>
              <a:rPr kumimoji="1" lang="en-US" altLang="ja-JP" sz="3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3/17</a:t>
            </a:r>
            <a:r>
              <a:rPr kumimoji="1" lang="ja-JP" altLang="en-US" sz="3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）</a:t>
            </a:r>
            <a:endParaRPr kumimoji="1" lang="ja-JP" altLang="en-US" sz="3200" dirty="0"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" y="1333426"/>
            <a:ext cx="3638413" cy="272881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" y="4117254"/>
            <a:ext cx="3538341" cy="25236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" y="6672160"/>
            <a:ext cx="3538341" cy="25350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17" y="1991923"/>
            <a:ext cx="3375114" cy="25313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607" y="5271466"/>
            <a:ext cx="4342334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5370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7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142" y="1660149"/>
            <a:ext cx="797801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日付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802942" y="1660149"/>
            <a:ext cx="2117035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800" dirty="0">
                <a:solidFill>
                  <a:schemeClr val="tx1"/>
                </a:solidFill>
              </a:rPr>
              <a:t>講座・イベント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350" y="1205819"/>
            <a:ext cx="529258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3" y="9084914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3"/>
              </a:rPr>
              <a:t>http://</a:t>
            </a:r>
            <a:r>
              <a:rPr lang="en-US" altLang="ja-JP" sz="1000" dirty="0" smtClean="0">
                <a:latin typeface="+mn-ea"/>
                <a:hlinkClick r:id="rId3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0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3" y="8180477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1"/>
            <a:ext cx="2796841" cy="7255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3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6" y="8128230"/>
            <a:ext cx="927743" cy="100889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1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5" y="8673802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2" name="円/楕円 1"/>
          <p:cNvSpPr/>
          <p:nvPr/>
        </p:nvSpPr>
        <p:spPr>
          <a:xfrm>
            <a:off x="61300" y="3016887"/>
            <a:ext cx="379231" cy="379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3" name="円/楕円 2"/>
          <p:cNvSpPr/>
          <p:nvPr/>
        </p:nvSpPr>
        <p:spPr>
          <a:xfrm>
            <a:off x="43209" y="2245873"/>
            <a:ext cx="393278" cy="4329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235" y="2198014"/>
            <a:ext cx="266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　</a:t>
            </a:r>
            <a:r>
              <a:rPr lang="ja-JP" altLang="en-US" sz="1600" b="1" dirty="0" smtClean="0"/>
              <a:t>ギャラリーＹＡＡ　</a:t>
            </a:r>
            <a:r>
              <a:rPr lang="ja-JP" altLang="en-US" sz="1600" b="1" dirty="0"/>
              <a:t>絵画</a:t>
            </a:r>
            <a:r>
              <a:rPr lang="ja-JP" altLang="en-US" sz="1600" b="1" dirty="0" smtClean="0"/>
              <a:t>展</a:t>
            </a:r>
            <a:endParaRPr kumimoji="1" lang="en-US" altLang="ja-JP" sz="1600" b="1" dirty="0" smtClean="0"/>
          </a:p>
          <a:p>
            <a:r>
              <a:rPr lang="ja-JP" altLang="en-US" sz="1200" dirty="0" smtClean="0"/>
              <a:t>とき</a:t>
            </a:r>
            <a:r>
              <a:rPr kumimoji="1" lang="ja-JP" altLang="en-US" sz="1200" dirty="0" smtClean="0"/>
              <a:t>：</a:t>
            </a:r>
            <a:r>
              <a:rPr lang="ja-JP" altLang="en-US" sz="1200" dirty="0" smtClean="0"/>
              <a:t>４月</a:t>
            </a:r>
            <a:r>
              <a:rPr lang="ja-JP" altLang="en-US" sz="1200" dirty="0"/>
              <a:t>２</a:t>
            </a:r>
            <a:r>
              <a:rPr lang="ja-JP" altLang="en-US" sz="1200" dirty="0" smtClean="0"/>
              <a:t>日（水）～４月２１日（月）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場所：　エントランスホール　　</a:t>
            </a:r>
            <a:r>
              <a:rPr lang="ja-JP" altLang="en-US" sz="1100" dirty="0" smtClean="0"/>
              <a:t>　　　　　　　</a:t>
            </a:r>
            <a:endParaRPr lang="en-US" altLang="ja-JP" sz="11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6160" y="2973809"/>
            <a:ext cx="2705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　　</a:t>
            </a:r>
            <a:r>
              <a:rPr lang="ja-JP" altLang="en-US" sz="1400" b="1" dirty="0" smtClean="0"/>
              <a:t>山野草「風」　展示会</a:t>
            </a:r>
            <a:endParaRPr lang="en-US" altLang="ja-JP" sz="1400" b="1" dirty="0" smtClean="0"/>
          </a:p>
          <a:p>
            <a:r>
              <a:rPr lang="ja-JP" altLang="en-US" sz="1200" dirty="0" smtClean="0"/>
              <a:t>　とき</a:t>
            </a:r>
            <a:r>
              <a:rPr kumimoji="1" lang="ja-JP" altLang="en-US" sz="1200" dirty="0" smtClean="0"/>
              <a:t>：</a:t>
            </a:r>
            <a:r>
              <a:rPr lang="ja-JP" altLang="en-US" sz="1200" dirty="0" smtClean="0"/>
              <a:t>４月２３日（水）～４月２８日（月）</a:t>
            </a:r>
            <a:endParaRPr lang="en-US" altLang="ja-JP" sz="1200" dirty="0"/>
          </a:p>
          <a:p>
            <a:r>
              <a:rPr lang="ja-JP" altLang="en-US" sz="1200" dirty="0" smtClean="0"/>
              <a:t>　　　場所：　エントランスホール</a:t>
            </a:r>
            <a:endParaRPr lang="en-US" altLang="ja-JP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594" y="4472616"/>
            <a:ext cx="248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98522" y="4070183"/>
            <a:ext cx="1080349" cy="23882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/>
              <a:t>　</a:t>
            </a:r>
            <a:r>
              <a:rPr lang="ja-JP" altLang="en-US" sz="1000" dirty="0" smtClean="0"/>
              <a:t>　　</a:t>
            </a:r>
            <a:r>
              <a:rPr lang="ja-JP" altLang="en-US" sz="10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6" name="フローチャート : 結合子 45"/>
          <p:cNvSpPr/>
          <p:nvPr/>
        </p:nvSpPr>
        <p:spPr>
          <a:xfrm>
            <a:off x="57457" y="3748264"/>
            <a:ext cx="362665" cy="34555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sp>
        <p:nvSpPr>
          <p:cNvPr id="49" name="フローチャート : 結合子 46"/>
          <p:cNvSpPr/>
          <p:nvPr/>
        </p:nvSpPr>
        <p:spPr>
          <a:xfrm>
            <a:off x="94827" y="5534090"/>
            <a:ext cx="362665" cy="34555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ｲ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0537" y="956144"/>
            <a:ext cx="846983" cy="713291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４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0" y="5511820"/>
            <a:ext cx="2445116" cy="589190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182312" y="5608406"/>
            <a:ext cx="2651476" cy="39271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</a:t>
            </a:r>
            <a:r>
              <a:rPr kumimoji="1"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親子パン教室</a:t>
            </a:r>
            <a:r>
              <a:rPr kumimoji="1" lang="en-US" altLang="ja-JP" sz="2000" dirty="0" smtClean="0">
                <a:solidFill>
                  <a:schemeClr val="accent2">
                    <a:lumMod val="75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3/23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" y="4088875"/>
            <a:ext cx="2481364" cy="134072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57492" y="3706270"/>
            <a:ext cx="2444594" cy="30038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400" dirty="0" smtClean="0"/>
              <a:t>　</a:t>
            </a:r>
            <a:r>
              <a:rPr kumimoji="1" lang="ja-JP" altLang="en-US" sz="1400" b="1" dirty="0" smtClean="0">
                <a:solidFill>
                  <a:srgbClr val="009900"/>
                </a:solidFill>
              </a:rPr>
              <a:t>◆よも</a:t>
            </a:r>
            <a:r>
              <a:rPr kumimoji="1" lang="ja-JP" altLang="en-US" sz="1400" b="1" dirty="0" err="1" smtClean="0">
                <a:solidFill>
                  <a:srgbClr val="009900"/>
                </a:solidFill>
              </a:rPr>
              <a:t>ぎ</a:t>
            </a:r>
            <a:r>
              <a:rPr kumimoji="1" lang="ja-JP" altLang="en-US" sz="1400" b="1" dirty="0" smtClean="0">
                <a:solidFill>
                  <a:srgbClr val="009900"/>
                </a:solidFill>
              </a:rPr>
              <a:t>蒸し香湯　４月</a:t>
            </a:r>
            <a:r>
              <a:rPr lang="ja-JP" altLang="en-US" sz="1400" b="1" dirty="0">
                <a:solidFill>
                  <a:srgbClr val="009900"/>
                </a:solidFill>
              </a:rPr>
              <a:t>１８</a:t>
            </a:r>
            <a:r>
              <a:rPr kumimoji="1" lang="ja-JP" altLang="en-US" sz="1400" b="1" dirty="0" smtClean="0">
                <a:solidFill>
                  <a:srgbClr val="009900"/>
                </a:solidFill>
              </a:rPr>
              <a:t>日</a:t>
            </a:r>
            <a:endParaRPr kumimoji="1" lang="ja-JP" altLang="en-US" sz="1400" b="1" dirty="0">
              <a:solidFill>
                <a:srgbClr val="0099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52386" y="6359596"/>
            <a:ext cx="1783356" cy="133751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785" y="6381878"/>
            <a:ext cx="1826629" cy="136997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03" y="1619350"/>
            <a:ext cx="3337866" cy="13929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474" y="5863525"/>
            <a:ext cx="2544356" cy="171164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62" y="6353493"/>
            <a:ext cx="2242392" cy="163803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62" y="4798129"/>
            <a:ext cx="2277273" cy="150874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16" y="3056785"/>
            <a:ext cx="2262412" cy="169680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3003" y="3410244"/>
            <a:ext cx="2235717" cy="165795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55" y="244129"/>
            <a:ext cx="2286473" cy="12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4116" tIns="42058" rIns="84116" bIns="42058" rtlCol="0">
        <a:spAutoFit/>
      </a:bodyPr>
      <a:lstStyle>
        <a:defPPr>
          <a:defRPr sz="1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39</Words>
  <Application>Microsoft Office PowerPoint</Application>
  <PresentationFormat>ユーザー設定</PresentationFormat>
  <Paragraphs>41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 PＰＯＰ体B</vt:lpstr>
      <vt:lpstr>HGP創英ﾌﾟﾚｾﾞﾝｽEB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365</cp:revision>
  <cp:lastPrinted>2025-03-28T03:14:40Z</cp:lastPrinted>
  <dcterms:created xsi:type="dcterms:W3CDTF">2016-04-30T00:52:33Z</dcterms:created>
  <dcterms:modified xsi:type="dcterms:W3CDTF">2025-04-02T04:34:21Z</dcterms:modified>
</cp:coreProperties>
</file>