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00CC66"/>
    <a:srgbClr val="0099CC"/>
    <a:srgbClr val="CCECFF"/>
    <a:srgbClr val="FF99FF"/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7" d="100"/>
          <a:sy n="77" d="100"/>
        </p:scale>
        <p:origin x="3786" y="102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2025/7/7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f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17" Type="http://schemas.openxmlformats.org/officeDocument/2006/relationships/image" Target="../media/image21.jfif"/><Relationship Id="rId2" Type="http://schemas.openxmlformats.org/officeDocument/2006/relationships/hyperlink" Target="http://honami-f.com/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fif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128362" y="120856"/>
            <a:ext cx="1782230" cy="1414566"/>
            <a:chOff x="5373216" y="217605"/>
            <a:chExt cx="1231723" cy="115188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17605"/>
              <a:ext cx="1231723" cy="1151881"/>
              <a:chOff x="5373216" y="217605"/>
              <a:chExt cx="1231723" cy="1151881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3" y="217605"/>
                <a:ext cx="1080120" cy="11518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0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ja-JP" alt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８３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5" name="正方形/長方形 4"/>
          <p:cNvSpPr/>
          <p:nvPr/>
        </p:nvSpPr>
        <p:spPr>
          <a:xfrm>
            <a:off x="300036" y="232144"/>
            <a:ext cx="48173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  <a:endParaRPr lang="ja-JP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4107" y="9339987"/>
            <a:ext cx="6308422" cy="100342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504107" y="9322352"/>
            <a:ext cx="61087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福岡</a:t>
            </a:r>
            <a:r>
              <a:rPr lang="ja-JP" altLang="en-US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県立香椎高校書道部作品展</a:t>
            </a:r>
            <a:endParaRPr lang="ja-JP" altLang="en-US" sz="32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325829" y="9750788"/>
            <a:ext cx="1965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GP行書体" panose="03000600000000000000" pitchFamily="66" charset="-128"/>
                <a:ea typeface="HGP行書体" panose="03000600000000000000" pitchFamily="66" charset="-128"/>
              </a:rPr>
              <a:t>６・４～６・２９</a:t>
            </a:r>
            <a:endParaRPr lang="ja-JP" altLang="en-US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" y="1494437"/>
            <a:ext cx="3693171" cy="262833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" y="4249141"/>
            <a:ext cx="3693171" cy="22682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3641" y="2022737"/>
            <a:ext cx="3672408" cy="30111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8" y="6632058"/>
            <a:ext cx="3693170" cy="25656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7556" y="5860702"/>
            <a:ext cx="3690255" cy="29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55445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２０２５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56090" y="1672575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9932" y="1155876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809" y="862294"/>
            <a:ext cx="782624" cy="654324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6213" y="3183954"/>
            <a:ext cx="289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503" y="2263089"/>
            <a:ext cx="2695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アポロクリエイティブワークス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アート展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lang="en-US" altLang="ja-JP" sz="1200" dirty="0" smtClean="0">
              <a:latin typeface="+mj-ea"/>
            </a:endParaRPr>
          </a:p>
          <a:p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とき：７月１７日（木）～７月３０日（水）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>
                <a:latin typeface="+mj-ea"/>
              </a:rPr>
              <a:t>　</a:t>
            </a:r>
            <a:r>
              <a:rPr lang="ja-JP" altLang="en-US" sz="1200" dirty="0" smtClean="0">
                <a:latin typeface="+mj-ea"/>
              </a:rPr>
              <a:t>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  <a:p>
            <a:r>
              <a:rPr lang="ja-JP" altLang="en-US" sz="1200" dirty="0">
                <a:latin typeface="+mj-ea"/>
              </a:rPr>
              <a:t>　</a:t>
            </a:r>
            <a:r>
              <a:rPr lang="ja-JP" altLang="en-US" sz="1200" dirty="0" smtClean="0">
                <a:latin typeface="+mj-ea"/>
              </a:rPr>
              <a:t>・</a:t>
            </a:r>
            <a:endParaRPr lang="en-US" altLang="ja-JP" sz="1200" dirty="0" smtClean="0">
              <a:latin typeface="+mj-ea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10509" y="2301181"/>
            <a:ext cx="379231" cy="3793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展</a:t>
            </a:r>
            <a:endParaRPr kumimoji="1" lang="ja-JP" altLang="en-US" sz="2000" b="1" dirty="0"/>
          </a:p>
        </p:txBody>
      </p:sp>
      <p:sp>
        <p:nvSpPr>
          <p:cNvPr id="49" name="円/楕円 48"/>
          <p:cNvSpPr/>
          <p:nvPr/>
        </p:nvSpPr>
        <p:spPr>
          <a:xfrm>
            <a:off x="102695" y="4740787"/>
            <a:ext cx="379231" cy="3793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b="1" dirty="0"/>
              <a:t>湯</a:t>
            </a:r>
            <a:endParaRPr kumimoji="1" lang="ja-JP" altLang="en-US" sz="2000" b="1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2" y="7362618"/>
            <a:ext cx="524463" cy="59329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31" y="1803578"/>
            <a:ext cx="3706950" cy="520682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3649129" y="1810288"/>
            <a:ext cx="2803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親子パン</a:t>
            </a:r>
            <a:r>
              <a:rPr lang="ja-JP" altLang="en-US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教室　</a:t>
            </a:r>
            <a:r>
              <a:rPr lang="en-US" altLang="ja-JP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6/22</a:t>
            </a:r>
            <a:endParaRPr lang="ja-JP" altLang="en-US" sz="2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0" y="3527200"/>
            <a:ext cx="2685526" cy="11313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5" y="2771506"/>
            <a:ext cx="2677181" cy="2638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4" y="5155673"/>
            <a:ext cx="2599991" cy="131190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51196" y="4757327"/>
            <a:ext cx="25731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ハイビスカスの湯</a:t>
            </a:r>
            <a:r>
              <a:rPr lang="en-US" altLang="ja-JP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7/18</a:t>
            </a:r>
            <a:endParaRPr lang="ja-JP" alt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826" y="6699960"/>
            <a:ext cx="1426389" cy="1069793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1455759" y="6513743"/>
            <a:ext cx="1568577" cy="786289"/>
          </a:xfrm>
          <a:prstGeom prst="wedgeRoundRectCallout">
            <a:avLst>
              <a:gd name="adj1" fmla="val -2179"/>
              <a:gd name="adj2" fmla="val 593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2"/>
                </a:solidFill>
              </a:rPr>
              <a:t>お客</a:t>
            </a:r>
            <a:r>
              <a:rPr lang="ja-JP" altLang="en-US" sz="1200" b="1" dirty="0" smtClean="0">
                <a:solidFill>
                  <a:schemeClr val="tx2"/>
                </a:solidFill>
              </a:rPr>
              <a:t>様</a:t>
            </a:r>
            <a:r>
              <a:rPr lang="ja-JP" altLang="en-US" sz="1200" b="1" smtClean="0">
                <a:solidFill>
                  <a:schemeClr val="tx2"/>
                </a:solidFill>
              </a:rPr>
              <a:t>から頂き物・</a:t>
            </a:r>
            <a:r>
              <a:rPr lang="ja-JP" altLang="en-US" sz="1200" b="1" dirty="0" smtClean="0">
                <a:solidFill>
                  <a:schemeClr val="tx2"/>
                </a:solidFill>
              </a:rPr>
              <a:t>・・カウンターのアジサイの花です</a:t>
            </a:r>
            <a:r>
              <a:rPr lang="en-US" altLang="ja-JP" sz="1200" b="1" dirty="0" smtClean="0">
                <a:solidFill>
                  <a:schemeClr val="tx2"/>
                </a:solidFill>
              </a:rPr>
              <a:t>!!</a:t>
            </a:r>
            <a:endParaRPr kumimoji="1" lang="ja-JP" alt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22" y="4325502"/>
            <a:ext cx="2151459" cy="16135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76" y="2447260"/>
            <a:ext cx="2290421" cy="179331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1" y="4374130"/>
            <a:ext cx="1735968" cy="166499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2776" y="6204969"/>
            <a:ext cx="1940074" cy="15626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78" y="6149369"/>
            <a:ext cx="2253719" cy="1836463"/>
          </a:xfrm>
          <a:prstGeom prst="rect">
            <a:avLst/>
          </a:prstGeom>
        </p:spPr>
      </p:pic>
      <p:sp>
        <p:nvSpPr>
          <p:cNvPr id="25" name="雲形吹き出し 24"/>
          <p:cNvSpPr/>
          <p:nvPr/>
        </p:nvSpPr>
        <p:spPr>
          <a:xfrm>
            <a:off x="5363897" y="2482226"/>
            <a:ext cx="1670887" cy="1434828"/>
          </a:xfrm>
          <a:prstGeom prst="cloudCallout">
            <a:avLst>
              <a:gd name="adj1" fmla="val -4964"/>
              <a:gd name="adj2" fmla="val 735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i="1" dirty="0" smtClean="0">
                <a:solidFill>
                  <a:srgbClr val="FF0000"/>
                </a:solidFill>
              </a:rPr>
              <a:t>おいしいパンができました</a:t>
            </a:r>
            <a:r>
              <a:rPr kumimoji="1" lang="en-US" altLang="ja-JP" sz="1600" b="1" i="1" dirty="0" smtClean="0">
                <a:solidFill>
                  <a:srgbClr val="FF0000"/>
                </a:solidFill>
              </a:rPr>
              <a:t>‼</a:t>
            </a:r>
            <a:endParaRPr kumimoji="1" lang="ja-JP" alt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79" y="207828"/>
            <a:ext cx="2013116" cy="16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4474</TotalTime>
  <Words>69</Words>
  <Application>Microsoft Office PowerPoint</Application>
  <PresentationFormat>ユーザー設定</PresentationFormat>
  <Paragraphs>41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HGP行書体</vt:lpstr>
      <vt:lpstr>HGP創英ﾌﾟﾚｾﾞﾝｽEB</vt:lpstr>
      <vt:lpstr>HGP創英角ｺﾞｼｯｸUB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穂波福祉センター1</cp:lastModifiedBy>
  <cp:revision>651</cp:revision>
  <cp:lastPrinted>2025-06-28T01:03:32Z</cp:lastPrinted>
  <dcterms:created xsi:type="dcterms:W3CDTF">2016-04-30T00:52:33Z</dcterms:created>
  <dcterms:modified xsi:type="dcterms:W3CDTF">2025-07-07T05:12:25Z</dcterms:modified>
</cp:coreProperties>
</file>