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50021"/>
    <a:srgbClr val="FF99FF"/>
    <a:srgbClr val="FFFFCC"/>
    <a:srgbClr val="66FFFF"/>
    <a:srgbClr val="FFCCFF"/>
    <a:srgbClr val="00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fif"/><Relationship Id="rId3" Type="http://schemas.openxmlformats.org/officeDocument/2006/relationships/image" Target="../media/image7.png"/><Relationship Id="rId7" Type="http://schemas.openxmlformats.org/officeDocument/2006/relationships/image" Target="../media/image11.jfif"/><Relationship Id="rId12" Type="http://schemas.openxmlformats.org/officeDocument/2006/relationships/image" Target="../media/image16.jfif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224443" y="158726"/>
            <a:ext cx="1560452" cy="1272518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en-US" altLang="ja-JP" sz="2600" dirty="0">
                    <a:solidFill>
                      <a:schemeClr val="accent6">
                        <a:lumMod val="75000"/>
                      </a:schemeClr>
                    </a:solidFill>
                  </a:rPr>
                  <a:t>84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220853" y="80681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6" y="9153529"/>
            <a:ext cx="6876948" cy="1129395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634082" y="9315779"/>
            <a:ext cx="6005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アポロクリエイティブワークスアート展</a:t>
            </a:r>
            <a:endParaRPr lang="ja-JP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4" y="3814455"/>
            <a:ext cx="3960333" cy="281773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4626" y="1944519"/>
            <a:ext cx="3834805" cy="286116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3" y="6760982"/>
            <a:ext cx="3860998" cy="231142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318" y="5795110"/>
            <a:ext cx="3693422" cy="286116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4" y="1429058"/>
            <a:ext cx="4019075" cy="230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5371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２０２５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661" y="1660149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4146" y="1156011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92" y="863624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5661" y="8985497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4" y="8093259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14" y="8229737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302154" y="959599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5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44004" y="4940328"/>
            <a:ext cx="356025" cy="3975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湯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40501" y="843666"/>
            <a:ext cx="5725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８</a:t>
            </a:r>
            <a:endParaRPr lang="en-US" altLang="ja-JP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3764" y="250610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>
              <a:solidFill>
                <a:schemeClr val="tx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3234540" y="1711773"/>
            <a:ext cx="3843392" cy="671128"/>
          </a:xfrm>
          <a:prstGeom prst="roundRect">
            <a:avLst/>
          </a:prstGeom>
          <a:pattFill prst="sphere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イイズカ</a:t>
            </a:r>
            <a:endParaRPr kumimoji="1" lang="en-US" altLang="ja-JP" dirty="0" smtClean="0"/>
          </a:p>
        </p:txBody>
      </p:sp>
      <p:sp>
        <p:nvSpPr>
          <p:cNvPr id="56" name="円/楕円 55"/>
          <p:cNvSpPr/>
          <p:nvPr/>
        </p:nvSpPr>
        <p:spPr>
          <a:xfrm>
            <a:off x="80119" y="2290556"/>
            <a:ext cx="379231" cy="3793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イ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5440178"/>
            <a:ext cx="3024337" cy="170973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0" y="3224399"/>
            <a:ext cx="2505075" cy="177165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0" y="2268540"/>
            <a:ext cx="2513034" cy="58977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99251" y="2362454"/>
            <a:ext cx="2507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i="1" dirty="0" smtClean="0">
                <a:solidFill>
                  <a:schemeClr val="accent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夏休み親子パン教室</a:t>
            </a:r>
            <a:endParaRPr kumimoji="1" lang="ja-JP" altLang="en-US" sz="2000" b="1" i="1" dirty="0">
              <a:solidFill>
                <a:schemeClr val="accent2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9300" y="2847878"/>
            <a:ext cx="196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　　</a:t>
            </a:r>
            <a:r>
              <a:rPr kumimoji="1" lang="ja-JP" altLang="en-US" sz="1200" dirty="0" smtClean="0"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８月１０日（日）</a:t>
            </a:r>
            <a:endParaRPr kumimoji="1" lang="en-US" altLang="ja-JP" sz="1600" dirty="0" smtClean="0">
              <a:solidFill>
                <a:schemeClr val="tx2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  <a:p>
            <a:r>
              <a:rPr lang="ja-JP" altLang="en-US" sz="1200" dirty="0">
                <a:solidFill>
                  <a:schemeClr val="tx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</a:t>
            </a:r>
            <a:r>
              <a:rPr lang="ja-JP" altLang="en-US" sz="1200" dirty="0" smtClean="0">
                <a:solidFill>
                  <a:schemeClr val="tx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　１０時～１２時３０分</a:t>
            </a:r>
            <a:r>
              <a:rPr kumimoji="1" lang="ja-JP" altLang="en-US" sz="1200" dirty="0" smtClean="0">
                <a:solidFill>
                  <a:schemeClr val="tx2"/>
                </a:solidFill>
              </a:rPr>
              <a:t>　</a:t>
            </a:r>
            <a:r>
              <a:rPr kumimoji="1" lang="ja-JP" altLang="en-US" sz="1200" dirty="0" smtClean="0"/>
              <a:t>　　　　　　　　　　　　　</a:t>
            </a:r>
            <a:endParaRPr kumimoji="1" lang="en-US" altLang="ja-JP" sz="12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1548" y="3325181"/>
            <a:ext cx="1976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※8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月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日より受付開始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42633" y="4966365"/>
            <a:ext cx="139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季節の湯</a:t>
            </a:r>
            <a:endParaRPr lang="ja-JP" alt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06462" y="5592096"/>
            <a:ext cx="2459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朝顔の香湯</a:t>
            </a:r>
            <a:endParaRPr lang="ja-JP" alt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22016" y="6246001"/>
            <a:ext cx="1529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８月１５日</a:t>
            </a:r>
            <a:endParaRPr lang="ja-JP" alt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2608" y="3028382"/>
            <a:ext cx="2545828" cy="179345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2974" y="5690882"/>
            <a:ext cx="2505094" cy="187882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8038" y="5720645"/>
            <a:ext cx="2505095" cy="1838543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219312" y="1795348"/>
            <a:ext cx="3623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福祉センター七夕祭り</a:t>
            </a:r>
            <a:endParaRPr lang="ja-JP" alt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95" y="3897655"/>
            <a:ext cx="1498462" cy="1389351"/>
          </a:xfrm>
          <a:prstGeom prst="rect">
            <a:avLst/>
          </a:prstGeom>
        </p:spPr>
      </p:pic>
      <p:sp>
        <p:nvSpPr>
          <p:cNvPr id="25" name="雲形吹き出し 24"/>
          <p:cNvSpPr/>
          <p:nvPr/>
        </p:nvSpPr>
        <p:spPr>
          <a:xfrm>
            <a:off x="5209104" y="2580463"/>
            <a:ext cx="1941488" cy="1162543"/>
          </a:xfrm>
          <a:prstGeom prst="cloudCallout">
            <a:avLst>
              <a:gd name="adj1" fmla="val 4286"/>
              <a:gd name="adj2" fmla="val 6564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23764" y="2844654"/>
            <a:ext cx="1489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112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枚の願い</a:t>
            </a:r>
            <a:r>
              <a:rPr kumimoji="1" lang="ja-JP" altLang="en-US" sz="1400" smtClean="0">
                <a:solidFill>
                  <a:schemeClr val="bg1"/>
                </a:solidFill>
              </a:rPr>
              <a:t>ごとが</a:t>
            </a:r>
            <a:r>
              <a:rPr lang="ja-JP" altLang="en-US" sz="1400" smtClean="0">
                <a:solidFill>
                  <a:schemeClr val="bg1"/>
                </a:solidFill>
              </a:rPr>
              <a:t>結んであったよ</a:t>
            </a:r>
            <a:r>
              <a:rPr kumimoji="1" lang="ja-JP" altLang="en-US" sz="1400" smtClean="0">
                <a:solidFill>
                  <a:schemeClr val="bg1"/>
                </a:solidFill>
              </a:rPr>
              <a:t>❣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22" y="214021"/>
            <a:ext cx="2608110" cy="12808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3" y="7323212"/>
            <a:ext cx="2904814" cy="5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4041</TotalTime>
  <Words>69</Words>
  <Application>Microsoft Office PowerPoint</Application>
  <PresentationFormat>ユーザー設定</PresentationFormat>
  <Paragraphs>40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AR PＰＯＰ体B</vt:lpstr>
      <vt:lpstr>Ｃ＆Ｇ Pブーケ</vt:lpstr>
      <vt:lpstr>HGP創英角ｺﾞｼｯｸUB</vt:lpstr>
      <vt:lpstr>HGP創英角ﾎﾟｯﾌﾟ体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595</cp:revision>
  <cp:lastPrinted>2023-11-30T07:24:22Z</cp:lastPrinted>
  <dcterms:created xsi:type="dcterms:W3CDTF">2016-04-30T00:52:33Z</dcterms:created>
  <dcterms:modified xsi:type="dcterms:W3CDTF">2025-07-26T02:04:16Z</dcterms:modified>
</cp:coreProperties>
</file>