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FF"/>
    <a:srgbClr val="CCFFFF"/>
    <a:srgbClr val="FFFF99"/>
    <a:srgbClr val="A50021"/>
    <a:srgbClr val="66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1" d="100"/>
          <a:sy n="71" d="100"/>
        </p:scale>
        <p:origin x="2532" y="66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fif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gif"/><Relationship Id="rId10" Type="http://schemas.openxmlformats.org/officeDocument/2006/relationships/image" Target="../media/image14.jpg"/><Relationship Id="rId4" Type="http://schemas.openxmlformats.org/officeDocument/2006/relationships/image" Target="../media/image8.gif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70570" y="137944"/>
            <a:ext cx="1442996" cy="1224136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1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８６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63216" y="47299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" y="9198962"/>
            <a:ext cx="6911416" cy="11153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0130" y="946896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木村直喜　葦ペン画　作品展</a:t>
            </a:r>
            <a:r>
              <a:rPr lang="en-US" altLang="ja-JP" sz="3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endParaRPr kumimoji="1" lang="ja-JP" altLang="en-US" sz="32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1398" y="5770726"/>
            <a:ext cx="3627442" cy="29963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6717" y="1926183"/>
            <a:ext cx="3816423" cy="29159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6" y="3853731"/>
            <a:ext cx="3737985" cy="273994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" y="6663322"/>
            <a:ext cx="3767199" cy="246432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1" y="1270637"/>
            <a:ext cx="3641678" cy="2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686" y="155934"/>
            <a:ext cx="3024336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ja-JP" altLang="en-US" sz="24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54" y="584865"/>
            <a:ext cx="4763329" cy="51582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2872" y="1938842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6508" y="1218567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99" y="7448632"/>
            <a:ext cx="4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6016" y="2621727"/>
            <a:ext cx="2817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Nagizo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and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Ｆ</a:t>
            </a:r>
            <a:r>
              <a:rPr lang="en-US" altLang="ja-JP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u</a:t>
            </a:r>
            <a:r>
              <a:rPr lang="ja-JP" altLang="en-US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ｊ</a:t>
            </a:r>
            <a:r>
              <a:rPr lang="en-US" altLang="ja-JP" sz="16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i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水彩画展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テーマ</a:t>
            </a:r>
            <a:endParaRPr lang="en-US" altLang="ja-JP" sz="1600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r>
              <a:rPr lang="en-US" altLang="ja-JP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『</a:t>
            </a:r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すてきなであい</a:t>
            </a:r>
            <a:r>
              <a:rPr lang="en-US" altLang="ja-JP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』</a:t>
            </a:r>
          </a:p>
          <a:p>
            <a:r>
              <a:rPr lang="ja-JP" altLang="en-US" sz="1400" dirty="0" smtClean="0">
                <a:latin typeface="+mj-ea"/>
              </a:rPr>
              <a:t>とき：</a:t>
            </a:r>
            <a:r>
              <a:rPr lang="en-US" altLang="ja-JP" sz="1400" dirty="0" smtClean="0">
                <a:latin typeface="+mj-ea"/>
              </a:rPr>
              <a:t>10</a:t>
            </a:r>
            <a:r>
              <a:rPr lang="ja-JP" altLang="en-US" sz="1400" dirty="0" smtClean="0">
                <a:latin typeface="+mj-ea"/>
              </a:rPr>
              <a:t>月</a:t>
            </a:r>
            <a:r>
              <a:rPr lang="en-US" altLang="ja-JP" sz="1400" dirty="0" smtClean="0">
                <a:latin typeface="+mj-ea"/>
              </a:rPr>
              <a:t>1</a:t>
            </a:r>
            <a:r>
              <a:rPr lang="ja-JP" altLang="en-US" sz="1400" dirty="0" smtClean="0">
                <a:latin typeface="+mj-ea"/>
              </a:rPr>
              <a:t>日（水）～</a:t>
            </a:r>
            <a:r>
              <a:rPr lang="en-US" altLang="ja-JP" sz="1400" dirty="0" smtClean="0">
                <a:latin typeface="+mj-ea"/>
              </a:rPr>
              <a:t>10</a:t>
            </a:r>
            <a:r>
              <a:rPr lang="ja-JP" altLang="en-US" sz="1400" dirty="0" smtClean="0">
                <a:latin typeface="+mj-ea"/>
              </a:rPr>
              <a:t>月</a:t>
            </a:r>
            <a:r>
              <a:rPr lang="en-US" altLang="ja-JP" sz="1400" dirty="0" smtClean="0">
                <a:latin typeface="+mj-ea"/>
              </a:rPr>
              <a:t>15</a:t>
            </a:r>
            <a:r>
              <a:rPr lang="ja-JP" altLang="en-US" sz="1400" dirty="0" smtClean="0">
                <a:latin typeface="+mj-ea"/>
              </a:rPr>
              <a:t>日（水）</a:t>
            </a:r>
            <a:endParaRPr lang="en-US" altLang="ja-JP" sz="1400" dirty="0" smtClean="0">
              <a:latin typeface="+mj-ea"/>
            </a:endParaRPr>
          </a:p>
          <a:p>
            <a:r>
              <a:rPr lang="ja-JP" altLang="en-US" sz="1400" dirty="0" smtClean="0">
                <a:latin typeface="+mj-ea"/>
              </a:rPr>
              <a:t>場所：エントランスホール</a:t>
            </a:r>
            <a:r>
              <a:rPr lang="ja-JP" altLang="en-US" sz="1400" dirty="0" smtClean="0">
                <a:latin typeface="+mj-ea"/>
              </a:rPr>
              <a:t>　</a:t>
            </a:r>
            <a:endParaRPr lang="en-US" altLang="ja-JP" sz="1400" dirty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1942" y="2460336"/>
            <a:ext cx="435058" cy="41720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3382" y="3939585"/>
            <a:ext cx="2619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100" dirty="0" smtClean="0">
                <a:latin typeface="+mn-ea"/>
              </a:rPr>
              <a:t>　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59442" y="102087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2475" y="5904196"/>
            <a:ext cx="433934" cy="4341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100562" y="8028806"/>
            <a:ext cx="71042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" y="4029952"/>
            <a:ext cx="2791318" cy="167222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744905" y="3915929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20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80341" y="5129543"/>
            <a:ext cx="2485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/22</a:t>
            </a:r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～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10</a:t>
            </a:r>
            <a:r>
              <a:rPr lang="en-US" altLang="ja-JP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/</a:t>
            </a:r>
            <a:r>
              <a:rPr lang="en-US" altLang="ja-JP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27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79" y="5471520"/>
            <a:ext cx="2300457" cy="199723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08" y="6585494"/>
            <a:ext cx="1908246" cy="12879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75" y="5392088"/>
            <a:ext cx="1505679" cy="113355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92870" y="4114018"/>
            <a:ext cx="2977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山</a:t>
            </a:r>
            <a:r>
              <a:rPr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野草の会「風」</a:t>
            </a:r>
            <a:endParaRPr lang="ja-JP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16923" y="4595499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展示会</a:t>
            </a:r>
            <a:endParaRPr lang="ja-JP" alt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4" y="6214153"/>
            <a:ext cx="2612153" cy="171523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792753" y="6572980"/>
            <a:ext cx="2089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薬草　香湯</a:t>
            </a:r>
            <a:endParaRPr lang="ja-JP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6794" y="7251098"/>
            <a:ext cx="2331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10</a:t>
            </a:r>
            <a:r>
              <a:rPr lang="ja-JP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月１７日（金）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919971" y="6156392"/>
            <a:ext cx="1625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季節の湯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4" y="199835"/>
            <a:ext cx="2362480" cy="173284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11" y="2142800"/>
            <a:ext cx="3831998" cy="3199916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3671294" y="2477638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ＰＯＰ体B" panose="040B0809000000000000" pitchFamily="49" charset="-128"/>
                <a:ea typeface="ARＰＯＰ体B" panose="040B0809000000000000" pitchFamily="49" charset="-128"/>
              </a:rPr>
              <a:t>親子パン教室</a:t>
            </a:r>
            <a:endParaRPr lang="en-US" altLang="ja-JP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ＰＯＰ体B" panose="040B0809000000000000" pitchFamily="49" charset="-128"/>
              <a:ea typeface="ARＰＯＰ体B" panose="040B0809000000000000" pitchFamily="49" charset="-128"/>
            </a:endParaRPr>
          </a:p>
          <a:p>
            <a:pPr algn="ctr"/>
            <a:r>
              <a:rPr lang="ja-JP" alt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開催日程❣</a:t>
            </a:r>
            <a:endParaRPr lang="ja-JP" alt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90828" y="3665424"/>
            <a:ext cx="31519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①１０月１８日（土）１０時～</a:t>
            </a:r>
            <a:endParaRPr kumimoji="1" lang="en-US" altLang="ja-JP" sz="20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800" dirty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en-US" altLang="ja-JP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※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１０月６日（月）申込開始</a:t>
            </a:r>
            <a:endParaRPr lang="en-US" altLang="ja-JP" sz="1800" dirty="0" smtClean="0"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②１１月２９日（土）１０時～</a:t>
            </a:r>
            <a:endParaRPr lang="en-US" altLang="ja-JP" sz="2000" dirty="0" smtClean="0">
              <a:solidFill>
                <a:srgbClr val="FF0000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800" dirty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en-US" altLang="ja-JP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※</a:t>
            </a:r>
            <a:r>
              <a:rPr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１１月１０日（月）申込開始</a:t>
            </a: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5024</TotalTime>
  <Words>70</Words>
  <Application>Microsoft Office PowerPoint</Application>
  <PresentationFormat>ユーザー設定</PresentationFormat>
  <Paragraphs>51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AR PＰＯＰ体B</vt:lpstr>
      <vt:lpstr>ARＰＯＰ体B</vt:lpstr>
      <vt:lpstr>BIZ UDPゴシック</vt:lpstr>
      <vt:lpstr>Ｃ＆Ｇ Pブーケ</vt:lpstr>
      <vt:lpstr>HGP行書体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穂波福祉センター2</cp:lastModifiedBy>
  <cp:revision>727</cp:revision>
  <cp:lastPrinted>2025-09-27T06:53:50Z</cp:lastPrinted>
  <dcterms:created xsi:type="dcterms:W3CDTF">2016-04-30T00:52:33Z</dcterms:created>
  <dcterms:modified xsi:type="dcterms:W3CDTF">2025-09-27T06:54:54Z</dcterms:modified>
</cp:coreProperties>
</file>