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FF"/>
    <a:srgbClr val="CCFFFF"/>
    <a:srgbClr val="FFFF99"/>
    <a:srgbClr val="A50021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54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gif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70569" y="137944"/>
            <a:ext cx="1471239" cy="1224136"/>
            <a:chOff x="5373216" y="276999"/>
            <a:chExt cx="1255831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55831" cy="1042256"/>
              <a:chOff x="5373216" y="276999"/>
              <a:chExt cx="1255831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404911" y="586499"/>
                <a:ext cx="1224136" cy="44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kumimoji="1" lang="ja-JP" alt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８７</a:t>
                </a:r>
                <a:endParaRPr lang="ja-JP" alt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45158" y="42784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" y="7915347"/>
            <a:ext cx="7037315" cy="3815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81" y="1508316"/>
            <a:ext cx="2985893" cy="399711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6415" y="5903024"/>
            <a:ext cx="3622524" cy="29858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5" y="1508316"/>
            <a:ext cx="3862796" cy="243519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" y="4038807"/>
            <a:ext cx="3842323" cy="256471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5" y="6675670"/>
            <a:ext cx="3862796" cy="253156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60090" y="9303982"/>
            <a:ext cx="6110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Ｎ</a:t>
            </a:r>
            <a:r>
              <a:rPr lang="en-US" altLang="ja-JP" sz="36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agizo</a:t>
            </a:r>
            <a:r>
              <a:rPr lang="ja-JP" altLang="en-U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and</a:t>
            </a:r>
            <a:r>
              <a:rPr lang="ja-JP" altLang="en-U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Ｆ</a:t>
            </a:r>
            <a:r>
              <a:rPr lang="en-US" altLang="ja-JP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u</a:t>
            </a:r>
            <a:r>
              <a:rPr lang="ja-JP" altLang="en-US" sz="36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ｊ</a:t>
            </a:r>
            <a:r>
              <a:rPr lang="en-US" altLang="ja-JP" sz="36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</a:t>
            </a:r>
            <a:r>
              <a:rPr lang="ja-JP" altLang="en-U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水彩画展</a:t>
            </a:r>
            <a:endParaRPr lang="ja-JP" altLang="en-US" sz="36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203372" y="9745937"/>
            <a:ext cx="2651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10/1</a:t>
            </a:r>
            <a:r>
              <a:rPr lang="ja-JP" altLang="en-U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10/15</a:t>
            </a:r>
            <a:endParaRPr lang="ja-JP" altLang="en-US" sz="28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686" y="155934"/>
            <a:ext cx="3024336" cy="45426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4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754" y="584865"/>
            <a:ext cx="4763329" cy="51582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872" y="1938842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6508" y="1218567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7099" y="744863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142" y="2559723"/>
            <a:ext cx="2801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池坊倉掛晴美社中　お稽古展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+mj-ea"/>
              </a:rPr>
              <a:t>とき：１１月</a:t>
            </a:r>
            <a:r>
              <a:rPr lang="ja-JP" altLang="en-US" sz="1200" dirty="0">
                <a:latin typeface="+mj-ea"/>
              </a:rPr>
              <a:t>１</a:t>
            </a:r>
            <a:r>
              <a:rPr lang="ja-JP" altLang="en-US" sz="1200" dirty="0" smtClean="0">
                <a:latin typeface="+mj-ea"/>
              </a:rPr>
              <a:t>日</a:t>
            </a:r>
            <a:r>
              <a:rPr lang="en-US" altLang="ja-JP" sz="1200" dirty="0" smtClean="0">
                <a:latin typeface="+mj-ea"/>
              </a:rPr>
              <a:t>(</a:t>
            </a:r>
            <a:r>
              <a:rPr lang="ja-JP" altLang="en-US" sz="1200" dirty="0">
                <a:latin typeface="+mj-ea"/>
              </a:rPr>
              <a:t>土</a:t>
            </a:r>
            <a:r>
              <a:rPr lang="en-US" altLang="ja-JP" sz="1200" dirty="0" smtClean="0">
                <a:latin typeface="+mj-ea"/>
              </a:rPr>
              <a:t>)</a:t>
            </a:r>
            <a:r>
              <a:rPr lang="ja-JP" altLang="en-US" sz="1200" dirty="0" smtClean="0">
                <a:latin typeface="+mj-ea"/>
              </a:rPr>
              <a:t>～１１月３日（月）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　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>
              <a:latin typeface="+mj-ea"/>
            </a:endParaRPr>
          </a:p>
          <a:p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</a:t>
            </a:r>
            <a:endParaRPr lang="en-US" altLang="ja-JP" sz="1200" dirty="0">
              <a:latin typeface="+mj-ea"/>
            </a:endParaRPr>
          </a:p>
          <a:p>
            <a:endParaRPr lang="en-US" altLang="ja-JP" sz="1200" dirty="0" smtClean="0">
              <a:latin typeface="+mj-ea"/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28538" y="2582020"/>
            <a:ext cx="382550" cy="41979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4124" y="3241917"/>
            <a:ext cx="278504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コスモス大学　水彩画コース</a:t>
            </a:r>
            <a:endParaRPr lang="en-US" altLang="ja-JP" sz="1400" b="1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水彩画展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200" dirty="0" smtClean="0">
                <a:latin typeface="+mj-ea"/>
                <a:ea typeface="+mj-ea"/>
              </a:rPr>
              <a:t>とき：１１月１９日（水）～１１月３０日（日）</a:t>
            </a:r>
            <a:endParaRPr lang="en-US" altLang="ja-JP" sz="1200" dirty="0" smtClean="0">
              <a:latin typeface="+mj-ea"/>
              <a:ea typeface="+mj-ea"/>
            </a:endParaRPr>
          </a:p>
          <a:p>
            <a:r>
              <a:rPr lang="ja-JP" altLang="en-US" sz="1200" dirty="0" smtClean="0">
                <a:latin typeface="+mj-ea"/>
                <a:ea typeface="+mj-ea"/>
              </a:rPr>
              <a:t>　　　場所：エントランスホール</a:t>
            </a:r>
            <a:endParaRPr lang="en-US" altLang="ja-JP" sz="1200" dirty="0" smtClean="0">
              <a:latin typeface="+mj-ea"/>
              <a:ea typeface="+mj-ea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100" dirty="0" smtClean="0">
                <a:latin typeface="+mn-ea"/>
              </a:rPr>
              <a:t>　　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56849" y="1020877"/>
            <a:ext cx="960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１１</a:t>
            </a:r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185497" y="6119178"/>
            <a:ext cx="433934" cy="4278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cxnSp>
        <p:nvCxnSpPr>
          <p:cNvPr id="62" name="直線コネクタ 61"/>
          <p:cNvCxnSpPr/>
          <p:nvPr/>
        </p:nvCxnSpPr>
        <p:spPr>
          <a:xfrm>
            <a:off x="100562" y="8028806"/>
            <a:ext cx="71042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フローチャート : 結合子 15"/>
          <p:cNvSpPr/>
          <p:nvPr/>
        </p:nvSpPr>
        <p:spPr>
          <a:xfrm>
            <a:off x="149143" y="3257923"/>
            <a:ext cx="341339" cy="393777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展</a:t>
            </a:r>
            <a:endParaRPr kumimoji="1" lang="ja-JP" altLang="en-US" sz="2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4" y="4163101"/>
            <a:ext cx="2785532" cy="141187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17369" y="4173836"/>
            <a:ext cx="179386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1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１２月７日（日）</a:t>
            </a:r>
            <a:endParaRPr kumimoji="1" lang="en-US" altLang="ja-JP" b="1" i="1" dirty="0" smtClean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b="1" i="1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９：３０～１４；００</a:t>
            </a:r>
            <a:endParaRPr kumimoji="1" lang="ja-JP" altLang="en-US" sz="1400" b="1" i="1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1" name="フローチャート : 結合子 15"/>
          <p:cNvSpPr/>
          <p:nvPr/>
        </p:nvSpPr>
        <p:spPr>
          <a:xfrm>
            <a:off x="115751" y="5981389"/>
            <a:ext cx="341339" cy="39377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イ</a:t>
            </a:r>
            <a:endParaRPr kumimoji="1" lang="ja-JP" altLang="en-US" sz="2000" dirty="0"/>
          </a:p>
        </p:txBody>
      </p:sp>
      <p:sp>
        <p:nvSpPr>
          <p:cNvPr id="50" name="フローチャート : 結合子 15"/>
          <p:cNvSpPr/>
          <p:nvPr/>
        </p:nvSpPr>
        <p:spPr>
          <a:xfrm>
            <a:off x="134888" y="3740936"/>
            <a:ext cx="341339" cy="39377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イ</a:t>
            </a:r>
            <a:endParaRPr kumimoji="1" lang="ja-JP" altLang="en-US" sz="20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5" y="5938849"/>
            <a:ext cx="2506034" cy="60069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3" y="6493528"/>
            <a:ext cx="2595097" cy="143336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33196" y="6025983"/>
            <a:ext cx="293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kumimoji="1" lang="ja-JP" altLang="en-US" sz="1800" b="1" i="1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親子パン教室　</a:t>
            </a:r>
            <a:r>
              <a:rPr lang="en-US" altLang="ja-JP" sz="1800" b="1" i="1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11</a:t>
            </a:r>
            <a:r>
              <a:rPr lang="ja-JP" altLang="en-US" sz="1800" b="1" i="1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月</a:t>
            </a:r>
            <a:r>
              <a:rPr lang="en-US" altLang="ja-JP" sz="1800" b="1" i="1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23</a:t>
            </a:r>
            <a:r>
              <a:rPr lang="ja-JP" altLang="en-US" sz="1800" b="1" i="1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日</a:t>
            </a:r>
            <a:r>
              <a:rPr kumimoji="1" lang="ja-JP" altLang="en-US" sz="1800" i="1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endParaRPr kumimoji="1" lang="ja-JP" altLang="en-US" sz="1800" i="1" dirty="0">
              <a:solidFill>
                <a:schemeClr val="accent2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6892" y="6539546"/>
            <a:ext cx="21794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※11</a:t>
            </a:r>
            <a:r>
              <a:rPr kumimoji="1" lang="en-US" altLang="ja-JP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/10</a:t>
            </a:r>
            <a:r>
              <a:rPr kumimoji="1" lang="ja-JP" altLang="en-US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より申込開始</a:t>
            </a:r>
            <a:endParaRPr kumimoji="1" lang="ja-JP" altLang="en-US" dirty="0">
              <a:solidFill>
                <a:schemeClr val="accent2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57" y="6120366"/>
            <a:ext cx="3321028" cy="1756769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34457" y="6354679"/>
            <a:ext cx="31365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森林の香湯</a:t>
            </a:r>
            <a:endParaRPr lang="ja-JP" alt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70141" y="7071641"/>
            <a:ext cx="3020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１１</a:t>
            </a:r>
            <a:r>
              <a:rPr kumimoji="1" lang="ja-JP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kumimoji="1" lang="en-US" altLang="ja-JP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21</a:t>
            </a:r>
            <a:r>
              <a:rPr kumimoji="1" lang="ja-JP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日（金）</a:t>
            </a:r>
            <a:endParaRPr lang="ja-JP" alt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2" y="2001545"/>
            <a:ext cx="3707453" cy="76501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561956" y="2122653"/>
            <a:ext cx="329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3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山野草の会「風」展示会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95" y="2904500"/>
            <a:ext cx="1972045" cy="147903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4745" y="4460082"/>
            <a:ext cx="1966799" cy="1475099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59" y="2908830"/>
            <a:ext cx="1941876" cy="145640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03" y="4496093"/>
            <a:ext cx="1886032" cy="141452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44" y="265576"/>
            <a:ext cx="2420627" cy="1595966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100562" y="5597155"/>
            <a:ext cx="30235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出店者募集：１１月２４日（月）９：００～</a:t>
            </a:r>
            <a:endParaRPr lang="ja-JP" altLang="en-US" sz="1400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4872</TotalTime>
  <Words>80</Words>
  <Application>Microsoft Office PowerPoint</Application>
  <PresentationFormat>ユーザー設定</PresentationFormat>
  <Paragraphs>54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PＰＯＰ体B</vt:lpstr>
      <vt:lpstr>HGP行書体</vt:lpstr>
      <vt:lpstr>HGP創英ﾌﾟﾚｾﾞﾝｽEB</vt:lpstr>
      <vt:lpstr>HGP創英角ｺﾞｼｯｸUB</vt:lpstr>
      <vt:lpstr>HGP創英角ﾎﾟｯﾌﾟ体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718</cp:revision>
  <cp:lastPrinted>2025-10-25T03:20:16Z</cp:lastPrinted>
  <dcterms:created xsi:type="dcterms:W3CDTF">2016-04-30T00:52:33Z</dcterms:created>
  <dcterms:modified xsi:type="dcterms:W3CDTF">2025-10-25T06:20:18Z</dcterms:modified>
</cp:coreProperties>
</file>