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FF99FF"/>
    <a:srgbClr val="FFFFCC"/>
    <a:srgbClr val="66FFFF"/>
    <a:srgbClr val="FFCC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fif"/><Relationship Id="rId4" Type="http://schemas.openxmlformats.org/officeDocument/2006/relationships/image" Target="../media/image7.gif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69822" y="294989"/>
            <a:ext cx="1293309" cy="1190090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88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41772" y="92611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73617" y="9614946"/>
            <a:ext cx="6539201" cy="676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池坊　倉掛晴美社中　お稽古展（</a:t>
            </a:r>
            <a:r>
              <a:rPr lang="en-US" altLang="ja-JP" sz="28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11/1</a:t>
            </a:r>
            <a:r>
              <a:rPr lang="ja-JP" altLang="en-US" sz="28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～</a:t>
            </a:r>
            <a:r>
              <a:rPr lang="en-US" altLang="ja-JP" sz="28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3</a:t>
            </a:r>
            <a:r>
              <a:rPr lang="ja-JP" altLang="en-US" sz="28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）</a:t>
            </a:r>
            <a:endParaRPr kumimoji="1" lang="ja-JP" altLang="en-US" sz="2800" dirty="0">
              <a:solidFill>
                <a:schemeClr val="tx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923" y="5826141"/>
            <a:ext cx="3918280" cy="33124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021" y="1789880"/>
            <a:ext cx="4004983" cy="32339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23" y="1567301"/>
            <a:ext cx="3539027" cy="26639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97" y="4330776"/>
            <a:ext cx="3551675" cy="26637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97" y="7091325"/>
            <a:ext cx="3551675" cy="23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49131" y="1597098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4146" y="1156011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92642" y="804945"/>
            <a:ext cx="1132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ja-JP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endParaRPr lang="en-US" altLang="ja-JP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80208" y="250580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1" y="4476900"/>
            <a:ext cx="3036743" cy="170816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" y="6309111"/>
            <a:ext cx="3032612" cy="165150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" y="2264376"/>
            <a:ext cx="2898904" cy="177165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53458" y="2430415"/>
            <a:ext cx="27230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キルトクラブ　ポコ・ア・ポコ</a:t>
            </a:r>
            <a:endParaRPr kumimoji="1" lang="en-US" altLang="ja-JP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作品展</a:t>
            </a:r>
            <a:endParaRPr lang="en-US" altLang="ja-JP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とき</a:t>
            </a:r>
            <a:r>
              <a:rPr kumimoji="1"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kumimoji="1"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12</a:t>
            </a:r>
            <a:r>
              <a:rPr kumimoji="1"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kumimoji="1"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11</a:t>
            </a:r>
            <a:r>
              <a:rPr kumimoji="1"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日（木）～</a:t>
            </a:r>
            <a:endParaRPr kumimoji="1"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　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12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25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日（木）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場所：エントランスホール</a:t>
            </a:r>
            <a:endParaRPr kumimoji="1" lang="ja-JP" altLang="en-US" sz="1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6" y="4052589"/>
            <a:ext cx="2974052" cy="39371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20392" y="4048308"/>
            <a:ext cx="238355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フリーマーケット</a:t>
            </a:r>
            <a:r>
              <a:rPr kumimoji="1" lang="ja-JP" altLang="en-US" dirty="0" smtClean="0">
                <a:solidFill>
                  <a:schemeClr val="accent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dirty="0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12/7</a:t>
            </a:r>
            <a:endParaRPr kumimoji="1" lang="ja-JP" altLang="en-US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4" y="232085"/>
            <a:ext cx="2332201" cy="973739"/>
          </a:xfrm>
          <a:prstGeom prst="rect">
            <a:avLst/>
          </a:prstGeom>
        </p:spPr>
      </p:pic>
      <p:sp>
        <p:nvSpPr>
          <p:cNvPr id="15" name="フローチャート: 結合子 14"/>
          <p:cNvSpPr/>
          <p:nvPr/>
        </p:nvSpPr>
        <p:spPr>
          <a:xfrm>
            <a:off x="196892" y="6347009"/>
            <a:ext cx="485346" cy="4955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湯</a:t>
            </a:r>
            <a:endParaRPr kumimoji="1" lang="ja-JP" altLang="en-US" b="1" dirty="0"/>
          </a:p>
        </p:txBody>
      </p:sp>
      <p:sp>
        <p:nvSpPr>
          <p:cNvPr id="16" name="フローチャート: 結合子 15"/>
          <p:cNvSpPr/>
          <p:nvPr/>
        </p:nvSpPr>
        <p:spPr>
          <a:xfrm>
            <a:off x="102695" y="2168712"/>
            <a:ext cx="466322" cy="37968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展</a:t>
            </a:r>
            <a:endParaRPr kumimoji="1" lang="ja-JP" altLang="en-US" b="1" dirty="0"/>
          </a:p>
        </p:txBody>
      </p:sp>
      <p:sp>
        <p:nvSpPr>
          <p:cNvPr id="17" name="フローチャート: 結合子 16"/>
          <p:cNvSpPr/>
          <p:nvPr/>
        </p:nvSpPr>
        <p:spPr>
          <a:xfrm>
            <a:off x="176726" y="4487690"/>
            <a:ext cx="392291" cy="39948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 smtClean="0"/>
              <a:t>イ</a:t>
            </a:r>
            <a:endParaRPr kumimoji="1" lang="ja-JP" altLang="en-US" sz="18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16" y="2213048"/>
            <a:ext cx="3392352" cy="41393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94" y="1271286"/>
            <a:ext cx="3850719" cy="87630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508083" y="475882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ja-JP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431354" y="1410867"/>
            <a:ext cx="35157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コスモスコモン出前コンサート</a:t>
            </a:r>
            <a:endParaRPr lang="ja-JP" alt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271039" y="6468211"/>
            <a:ext cx="3824609" cy="14230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460966" y="7362391"/>
            <a:ext cx="2369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  <a:r>
              <a:rPr lang="ja-JP" altLang="en-US" sz="2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r>
              <a:rPr lang="en-US" altLang="ja-JP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00</a:t>
            </a:r>
            <a:r>
              <a:rPr lang="ja-JP" altLang="en-US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～</a:t>
            </a:r>
            <a:r>
              <a:rPr lang="en-US" altLang="ja-JP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  <a:r>
              <a:rPr lang="ja-JP" altLang="en-US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r>
              <a:rPr lang="en-US" altLang="ja-JP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00</a:t>
            </a:r>
            <a:endParaRPr lang="ja-JP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177569" y="6536707"/>
            <a:ext cx="3942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「</a:t>
            </a:r>
            <a:r>
              <a:rPr lang="ja-JP" altLang="en-US" sz="2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月詠ノ音（ツクヨミノネ）</a:t>
            </a:r>
            <a:r>
              <a:rPr lang="ja-JP" alt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」</a:t>
            </a:r>
            <a:endParaRPr lang="ja-JP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433420" y="6931255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r>
              <a:rPr lang="ja-JP" altLang="en-US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月</a:t>
            </a:r>
            <a:r>
              <a:rPr lang="en-US" altLang="ja-JP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r>
              <a:rPr lang="ja-JP" altLang="en-US" sz="32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日（土）</a:t>
            </a:r>
            <a:endParaRPr lang="ja-JP" alt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1" name="フローチャート: 結合子 50"/>
          <p:cNvSpPr/>
          <p:nvPr/>
        </p:nvSpPr>
        <p:spPr>
          <a:xfrm>
            <a:off x="6083369" y="6981727"/>
            <a:ext cx="936104" cy="818243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bg1"/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入場</a:t>
            </a:r>
            <a:endParaRPr kumimoji="1" lang="en-US" altLang="ja-JP" sz="1800" dirty="0" smtClean="0">
              <a:solidFill>
                <a:schemeClr val="bg1"/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無料</a:t>
            </a:r>
            <a:endParaRPr kumimoji="1" lang="ja-JP" altLang="en-US" sz="1800" dirty="0">
              <a:solidFill>
                <a:schemeClr val="bg1"/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4010</TotalTime>
  <Words>61</Words>
  <Application>Microsoft Office PowerPoint</Application>
  <PresentationFormat>ユーザー設定</PresentationFormat>
  <Paragraphs>42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Ｃ＆Ｇ Pブーケ</vt:lpstr>
      <vt:lpstr>HGP行書体</vt:lpstr>
      <vt:lpstr>HGP創英ﾌﾟﾚｾﾞﾝｽEB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594</cp:revision>
  <cp:lastPrinted>2025-11-19T03:47:20Z</cp:lastPrinted>
  <dcterms:created xsi:type="dcterms:W3CDTF">2016-04-30T00:52:33Z</dcterms:created>
  <dcterms:modified xsi:type="dcterms:W3CDTF">2025-11-24T02:09:37Z</dcterms:modified>
</cp:coreProperties>
</file>