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59" r:id="rId2"/>
    <p:sldId id="258" r:id="rId3"/>
  </p:sldIdLst>
  <p:sldSz cx="7200900" cy="10440988"/>
  <p:notesSz cx="6735763" cy="9866313"/>
  <p:defaultTextStyle>
    <a:defPPr>
      <a:defRPr lang="ja-JP"/>
    </a:defPPr>
    <a:lvl1pPr marL="0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20578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841157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261735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682313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102891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523470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2944048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364626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9">
          <p15:clr>
            <a:srgbClr val="A4A3A4"/>
          </p15:clr>
        </p15:guide>
        <p15:guide id="2" pos="22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A50021"/>
    <a:srgbClr val="FFFFCC"/>
    <a:srgbClr val="FF99FF"/>
    <a:srgbClr val="CCFFFF"/>
    <a:srgbClr val="FFFF99"/>
    <a:srgbClr val="66FF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08" autoAdjust="0"/>
  </p:normalViewPr>
  <p:slideViewPr>
    <p:cSldViewPr>
      <p:cViewPr varScale="1">
        <p:scale>
          <a:sx n="66" d="100"/>
          <a:sy n="66" d="100"/>
        </p:scale>
        <p:origin x="3972" y="78"/>
      </p:cViewPr>
      <p:guideLst>
        <p:guide orient="horz" pos="3289"/>
        <p:guide pos="2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3CF3828E-EC5D-40C2-9A8E-D37B629D030F}" type="datetimeFigureOut">
              <a:rPr kumimoji="1" lang="ja-JP" altLang="en-US" smtClean="0"/>
              <a:t>2026/1/24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92325" y="739775"/>
            <a:ext cx="2551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262" y="4686223"/>
            <a:ext cx="5389240" cy="4440077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E54DD1E9-8899-4FEF-B0DC-BA8993C7BC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03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20578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41157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61735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682313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02891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23470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944048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364626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92325" y="739775"/>
            <a:ext cx="25511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D1E9-8899-4FEF-B0DC-BA8993C7BC9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69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68" y="3243482"/>
            <a:ext cx="6120765" cy="223804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5" y="5916560"/>
            <a:ext cx="5040630" cy="26682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2026/1/24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31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2026/1/24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94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111764" y="635644"/>
            <a:ext cx="1275159" cy="1356361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83786" y="635644"/>
            <a:ext cx="3707963" cy="1356361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2026/1/24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50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2026/1/24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93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1" y="6709302"/>
            <a:ext cx="6120765" cy="207369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68821" y="4425345"/>
            <a:ext cx="6120765" cy="228396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2026/1/24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51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83791" y="3709935"/>
            <a:ext cx="2491561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895362" y="3709935"/>
            <a:ext cx="2491562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2026/1/24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30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18123"/>
            <a:ext cx="6480810" cy="174016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337139"/>
            <a:ext cx="3181648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0045" y="3311147"/>
            <a:ext cx="3181648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657957" y="2337139"/>
            <a:ext cx="3182898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657957" y="3311147"/>
            <a:ext cx="3182898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2026/1/24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63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2026/1/24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96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2026/1/24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93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6" y="415706"/>
            <a:ext cx="2369046" cy="1769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5354" y="415708"/>
            <a:ext cx="4025503" cy="89110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0046" y="2184882"/>
            <a:ext cx="2369046" cy="71419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2026/1/24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16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7" y="7308692"/>
            <a:ext cx="4320540" cy="8628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11427" y="932923"/>
            <a:ext cx="4320540" cy="62645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11427" y="8171524"/>
            <a:ext cx="4320540" cy="12253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2026/1/24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42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045" y="418123"/>
            <a:ext cx="6480810" cy="1740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436239"/>
            <a:ext cx="6480810" cy="6890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60045" y="9677251"/>
            <a:ext cx="1680210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2026/1/24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460308" y="9677251"/>
            <a:ext cx="2280285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60645" y="9677251"/>
            <a:ext cx="1680210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0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hyperlink" Target="http://honami-f.com/" TargetMode="External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gif"/><Relationship Id="rId15" Type="http://schemas.openxmlformats.org/officeDocument/2006/relationships/image" Target="../media/image18.png"/><Relationship Id="rId10" Type="http://schemas.openxmlformats.org/officeDocument/2006/relationships/image" Target="../media/image13.jpeg"/><Relationship Id="rId4" Type="http://schemas.openxmlformats.org/officeDocument/2006/relationships/image" Target="../media/image7.gif"/><Relationship Id="rId9" Type="http://schemas.openxmlformats.org/officeDocument/2006/relationships/image" Target="../media/image12.jpeg"/><Relationship Id="rId1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5470568" y="137944"/>
            <a:ext cx="1442247" cy="1224136"/>
            <a:chOff x="5373216" y="276999"/>
            <a:chExt cx="1231084" cy="1042256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5373216" y="455131"/>
              <a:ext cx="1224136" cy="215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000" dirty="0">
                  <a:solidFill>
                    <a:srgbClr val="FF0000"/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rPr>
                <a:t>Health letter</a:t>
              </a:r>
              <a:endParaRPr lang="ja-JP" altLang="en-US" sz="1000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endParaRPr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5556665" y="971600"/>
              <a:ext cx="87241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グループ化 11"/>
            <p:cNvGrpSpPr/>
            <p:nvPr/>
          </p:nvGrpSpPr>
          <p:grpSpPr>
            <a:xfrm>
              <a:off x="5373216" y="276999"/>
              <a:ext cx="1231084" cy="1042256"/>
              <a:chOff x="5373216" y="276999"/>
              <a:chExt cx="1231084" cy="1042256"/>
            </a:xfrm>
          </p:grpSpPr>
          <p:sp>
            <p:nvSpPr>
              <p:cNvPr id="13" name="円/楕円 12"/>
              <p:cNvSpPr/>
              <p:nvPr/>
            </p:nvSpPr>
            <p:spPr>
              <a:xfrm>
                <a:off x="5445224" y="276999"/>
                <a:ext cx="1080120" cy="1042256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5517232" y="349007"/>
                <a:ext cx="936104" cy="910626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5380164" y="552323"/>
                <a:ext cx="1224136" cy="41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>
                    <a:solidFill>
                      <a:schemeClr val="accent6">
                        <a:lumMod val="75000"/>
                      </a:schemeClr>
                    </a:solidFill>
                  </a:rPr>
                  <a:t>Vol.</a:t>
                </a:r>
                <a:r>
                  <a:rPr kumimoji="1" lang="en-US" altLang="ja-JP" sz="2600" dirty="0">
                    <a:solidFill>
                      <a:schemeClr val="accent6">
                        <a:lumMod val="75000"/>
                      </a:schemeClr>
                    </a:solidFill>
                  </a:rPr>
                  <a:t>89</a:t>
                </a:r>
                <a:endParaRPr lang="ja-JP" altLang="en-US" sz="2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5373216" y="930548"/>
                <a:ext cx="1224136" cy="215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000" dirty="0">
                    <a:solidFill>
                      <a:schemeClr val="accent6">
                        <a:lumMod val="75000"/>
                      </a:schemeClr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Take Free</a:t>
                </a:r>
                <a:endParaRPr lang="ja-JP" altLang="en-US" sz="1000" dirty="0">
                  <a:solidFill>
                    <a:schemeClr val="accent6">
                      <a:lumMod val="75000"/>
                    </a:schemeClr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endParaRPr>
              </a:p>
            </p:txBody>
          </p:sp>
        </p:grpSp>
      </p:grpSp>
      <p:sp>
        <p:nvSpPr>
          <p:cNvPr id="17" name="テキスト ボックス 16"/>
          <p:cNvSpPr txBox="1"/>
          <p:nvPr/>
        </p:nvSpPr>
        <p:spPr>
          <a:xfrm>
            <a:off x="163216" y="47299"/>
            <a:ext cx="5278184" cy="1223711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74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ほなみ通信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60090" y="7941451"/>
            <a:ext cx="65527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9" name="スクロール: 横 8">
            <a:extLst>
              <a:ext uri="{FF2B5EF4-FFF2-40B4-BE49-F238E27FC236}">
                <a16:creationId xmlns:a16="http://schemas.microsoft.com/office/drawing/2014/main" id="{DEC7BCA0-0064-BF28-41BB-7D908C68A0D5}"/>
              </a:ext>
            </a:extLst>
          </p:cNvPr>
          <p:cNvSpPr/>
          <p:nvPr/>
        </p:nvSpPr>
        <p:spPr>
          <a:xfrm>
            <a:off x="360090" y="9160861"/>
            <a:ext cx="6677225" cy="1220554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highlight>
                <a:srgbClr val="000000"/>
              </a:highlight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6C76A4-1D17-A360-C288-D9DC28A561E2}"/>
              </a:ext>
            </a:extLst>
          </p:cNvPr>
          <p:cNvSpPr txBox="1"/>
          <p:nvPr/>
        </p:nvSpPr>
        <p:spPr>
          <a:xfrm>
            <a:off x="843652" y="9355639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7030A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コスモス大学水彩画コース　水彩画展　　　　　　　　　　　　　　　　　　　　</a:t>
            </a:r>
          </a:p>
        </p:txBody>
      </p:sp>
      <p:pic>
        <p:nvPicPr>
          <p:cNvPr id="7" name="図 6" descr="ダイアグラム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A6B61D9D-2368-FC39-BB77-15D1EC43EB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60" y="1362080"/>
            <a:ext cx="3792472" cy="2322277"/>
          </a:xfrm>
          <a:prstGeom prst="rect">
            <a:avLst/>
          </a:prstGeom>
        </p:spPr>
      </p:pic>
      <p:pic>
        <p:nvPicPr>
          <p:cNvPr id="21" name="図 20" descr="ピザの写真のコラージュ&#10;&#10;AI 生成コンテンツは誤りを含む可能性があります。">
            <a:extLst>
              <a:ext uri="{FF2B5EF4-FFF2-40B4-BE49-F238E27FC236}">
                <a16:creationId xmlns:a16="http://schemas.microsoft.com/office/drawing/2014/main" id="{F6EA7004-662B-40F3-53EC-3B07BBBBE0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2" y="6599870"/>
            <a:ext cx="3677005" cy="2503093"/>
          </a:xfrm>
          <a:prstGeom prst="rect">
            <a:avLst/>
          </a:prstGeom>
        </p:spPr>
      </p:pic>
      <p:pic>
        <p:nvPicPr>
          <p:cNvPr id="26" name="図 25" descr="額縁に入った絵&#10;&#10;AI 生成コンテンツは誤りを含む可能性があります。">
            <a:extLst>
              <a:ext uri="{FF2B5EF4-FFF2-40B4-BE49-F238E27FC236}">
                <a16:creationId xmlns:a16="http://schemas.microsoft.com/office/drawing/2014/main" id="{CCA2D243-B2AD-74BD-96CC-871FE6AC16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535" y="1509766"/>
            <a:ext cx="3070263" cy="3843030"/>
          </a:xfrm>
          <a:prstGeom prst="rect">
            <a:avLst/>
          </a:prstGeom>
        </p:spPr>
      </p:pic>
      <p:pic>
        <p:nvPicPr>
          <p:cNvPr id="28" name="図 27" descr="Cgで描かれた絵画&#10;&#10;AI 生成コンテンツは誤りを含む可能性があります。">
            <a:extLst>
              <a:ext uri="{FF2B5EF4-FFF2-40B4-BE49-F238E27FC236}">
                <a16:creationId xmlns:a16="http://schemas.microsoft.com/office/drawing/2014/main" id="{C06A8CD4-9786-99C4-F6F0-F1D79B813C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052" y="5425737"/>
            <a:ext cx="3070263" cy="3662183"/>
          </a:xfrm>
          <a:prstGeom prst="rect">
            <a:avLst/>
          </a:prstGeom>
        </p:spPr>
      </p:pic>
      <p:pic>
        <p:nvPicPr>
          <p:cNvPr id="5" name="図 4" descr="Cgで描かれた絵画&#10;&#10;AI 生成コンテンツは誤りを含む可能性があります。">
            <a:extLst>
              <a:ext uri="{FF2B5EF4-FFF2-40B4-BE49-F238E27FC236}">
                <a16:creationId xmlns:a16="http://schemas.microsoft.com/office/drawing/2014/main" id="{698AE54A-3958-4BC7-4B44-F3448C3E00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16" y="3786724"/>
            <a:ext cx="3683251" cy="275154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8491E72-FBD9-59A3-945B-5B5E5BC58C31}"/>
              </a:ext>
            </a:extLst>
          </p:cNvPr>
          <p:cNvSpPr txBox="1"/>
          <p:nvPr/>
        </p:nvSpPr>
        <p:spPr>
          <a:xfrm>
            <a:off x="2240339" y="973866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7030A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kumimoji="1" lang="en-US" altLang="ja-JP" sz="2400" dirty="0">
                <a:solidFill>
                  <a:srgbClr val="7030A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11/19</a:t>
            </a:r>
            <a:r>
              <a:rPr kumimoji="1" lang="ja-JP" altLang="en-US" sz="2400" dirty="0">
                <a:solidFill>
                  <a:srgbClr val="7030A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</a:t>
            </a:r>
            <a:r>
              <a:rPr kumimoji="1" lang="en-US" altLang="ja-JP" sz="2400" dirty="0">
                <a:solidFill>
                  <a:srgbClr val="7030A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30</a:t>
            </a:r>
            <a:endParaRPr kumimoji="1" lang="ja-JP" altLang="en-US" sz="2400" dirty="0">
              <a:solidFill>
                <a:srgbClr val="7030A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6758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20686" y="155934"/>
            <a:ext cx="3024336" cy="454269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2400" b="1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２０２６</a:t>
            </a:r>
            <a:r>
              <a:rPr lang="ja-JP" altLang="en-US" sz="1800" b="1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年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1754" y="584865"/>
            <a:ext cx="4763329" cy="515825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2800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講座・イベントカレンダー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42872" y="1938842"/>
            <a:ext cx="2864317" cy="49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講座・イベント一覧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92886" y="1207701"/>
            <a:ext cx="440706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800" b="1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月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6892" y="863624"/>
            <a:ext cx="739262" cy="756470"/>
          </a:xfrm>
          <a:prstGeom prst="rect">
            <a:avLst/>
          </a:prstGeom>
          <a:noFill/>
        </p:spPr>
        <p:txBody>
          <a:bodyPr vert="eaVert" wrap="square" lIns="84116" tIns="42058" rIns="84116" bIns="42058" rtlCol="0">
            <a:spAutoFit/>
          </a:bodyPr>
          <a:lstStyle/>
          <a:p>
            <a:r>
              <a:rPr lang="ja-JP" altLang="en-US" sz="3700" b="1" dirty="0">
                <a:solidFill>
                  <a:schemeClr val="bg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145" y="9084916"/>
            <a:ext cx="4287439" cy="1162155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000" dirty="0">
                <a:latin typeface="+mn-ea"/>
              </a:rPr>
              <a:t>［所 　在　 地］〒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820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－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0081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　飯塚市枝国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402-100</a:t>
            </a:r>
          </a:p>
          <a:p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［電 話 番 号］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0948-21-6330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（代表）</a:t>
            </a:r>
            <a:endParaRPr lang="en-US" altLang="ja-JP" sz="1000" dirty="0">
              <a:solidFill>
                <a:srgbClr val="333333"/>
              </a:solidFill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［　Ｆ　Ａ　Ｘ   ］</a:t>
            </a:r>
            <a:r>
              <a:rPr lang="en-US" altLang="ja-JP" sz="1000" dirty="0">
                <a:latin typeface="+mn-ea"/>
              </a:rPr>
              <a:t>0948-21-6332</a:t>
            </a:r>
          </a:p>
          <a:p>
            <a:r>
              <a:rPr lang="ja-JP" altLang="en-US" sz="1000" dirty="0">
                <a:latin typeface="+mn-ea"/>
              </a:rPr>
              <a:t>［  Ｅ メール  ］</a:t>
            </a:r>
            <a:r>
              <a:rPr lang="en-US" altLang="ja-JP" sz="1000" dirty="0">
                <a:latin typeface="+mn-ea"/>
              </a:rPr>
              <a:t>iizuka@honami-f.com</a:t>
            </a:r>
          </a:p>
          <a:p>
            <a:r>
              <a:rPr lang="ja-JP" altLang="en-US" sz="1000" dirty="0">
                <a:latin typeface="+mn-ea"/>
              </a:rPr>
              <a:t>［ﾎｰﾑ・ﾍﾟｰｼﾞ］</a:t>
            </a:r>
            <a:r>
              <a:rPr lang="en-US" altLang="ja-JP" sz="1000" dirty="0">
                <a:latin typeface="+mn-ea"/>
                <a:hlinkClick r:id="rId2"/>
              </a:rPr>
              <a:t>http://honami-f.com</a:t>
            </a:r>
            <a:endParaRPr lang="en-US" altLang="ja-JP" sz="1000" dirty="0">
              <a:latin typeface="+mn-ea"/>
            </a:endParaRPr>
          </a:p>
          <a:p>
            <a:endParaRPr lang="en-US" altLang="ja-JP" sz="10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　　指定管理者　㈱トキワビル商会</a:t>
            </a: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12" y="8254083"/>
            <a:ext cx="4802391" cy="748610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25" y="8180478"/>
            <a:ext cx="1941489" cy="21113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8" name="テキスト ボックス 47"/>
          <p:cNvSpPr txBox="1"/>
          <p:nvPr/>
        </p:nvSpPr>
        <p:spPr>
          <a:xfrm>
            <a:off x="2254275" y="9395632"/>
            <a:ext cx="2796841" cy="7004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800" dirty="0">
                <a:latin typeface="+mn-ea"/>
              </a:rPr>
              <a:t>利用時間</a:t>
            </a:r>
            <a:r>
              <a:rPr lang="en-US" altLang="ja-JP" sz="800" dirty="0">
                <a:latin typeface="+mn-ea"/>
              </a:rPr>
              <a:t>/</a:t>
            </a:r>
          </a:p>
          <a:p>
            <a:r>
              <a:rPr lang="ja-JP" altLang="en-US" sz="800" dirty="0">
                <a:latin typeface="+mn-ea"/>
              </a:rPr>
              <a:t>トレーニングルーム　    午前９時～午後９時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浴室　　　　　　　　         午前１０時～午後９時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大広間・生涯学習室 ・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研修室・多目的ホール　午前９時～午後</a:t>
            </a:r>
            <a:r>
              <a:rPr lang="en-US" altLang="ja-JP" sz="800" dirty="0">
                <a:latin typeface="+mn-ea"/>
              </a:rPr>
              <a:t>10</a:t>
            </a:r>
            <a:r>
              <a:rPr lang="ja-JP" altLang="en-US" sz="800" dirty="0">
                <a:latin typeface="+mn-ea"/>
              </a:rPr>
              <a:t>時</a:t>
            </a:r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997" y="8128230"/>
            <a:ext cx="927743" cy="1008891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4135522" y="9077342"/>
            <a:ext cx="1020714" cy="208048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pPr algn="ctr"/>
            <a:r>
              <a:rPr lang="ja-JP" altLang="en-US" sz="800" dirty="0"/>
              <a:t>ホームページ</a:t>
            </a:r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6148926" y="9051307"/>
            <a:ext cx="113414" cy="124321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5944316" y="8673801"/>
            <a:ext cx="1285343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900" dirty="0"/>
              <a:t>飯塚市穂波福祉</a:t>
            </a:r>
            <a:endParaRPr lang="en-US" altLang="ja-JP" sz="900" dirty="0"/>
          </a:p>
          <a:p>
            <a:r>
              <a:rPr lang="ja-JP" altLang="en-US" sz="900" dirty="0"/>
              <a:t>総合センター</a:t>
            </a:r>
          </a:p>
        </p:txBody>
      </p:sp>
      <p:sp>
        <p:nvSpPr>
          <p:cNvPr id="66" name="正方形/長方形 65"/>
          <p:cNvSpPr/>
          <p:nvPr/>
        </p:nvSpPr>
        <p:spPr>
          <a:xfrm>
            <a:off x="186055" y="4316039"/>
            <a:ext cx="2909213" cy="1026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867099" y="7448632"/>
            <a:ext cx="45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②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84426" y="2263279"/>
            <a:ext cx="352839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350812" y="1020877"/>
            <a:ext cx="5725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１</a:t>
            </a:r>
            <a:endParaRPr lang="ja-JP" altLang="en-US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cxnSp>
        <p:nvCxnSpPr>
          <p:cNvPr id="62" name="直線コネクタ 61"/>
          <p:cNvCxnSpPr/>
          <p:nvPr/>
        </p:nvCxnSpPr>
        <p:spPr>
          <a:xfrm>
            <a:off x="100562" y="8028806"/>
            <a:ext cx="7104266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 descr="アプリケーション が含まれている画像">
            <a:extLst>
              <a:ext uri="{FF2B5EF4-FFF2-40B4-BE49-F238E27FC236}">
                <a16:creationId xmlns:a16="http://schemas.microsoft.com/office/drawing/2014/main" id="{D4A9C1FC-CE85-7F57-8BC0-D226701322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86" y="4542368"/>
            <a:ext cx="2867231" cy="1612817"/>
          </a:xfrm>
          <a:prstGeom prst="rect">
            <a:avLst/>
          </a:prstGeom>
        </p:spPr>
      </p:pic>
      <p:pic>
        <p:nvPicPr>
          <p:cNvPr id="10" name="図 9" descr="カレンダー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B0855939-6626-F30E-8A96-09477770A4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86" y="6306856"/>
            <a:ext cx="2909213" cy="163643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BA24746-8EC8-8512-A22F-7DC0C7BC997F}"/>
              </a:ext>
            </a:extLst>
          </p:cNvPr>
          <p:cNvSpPr txBox="1"/>
          <p:nvPr/>
        </p:nvSpPr>
        <p:spPr>
          <a:xfrm>
            <a:off x="100562" y="2442166"/>
            <a:ext cx="307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　　　　書　道　展</a:t>
            </a:r>
          </a:p>
        </p:txBody>
      </p:sp>
      <p:pic>
        <p:nvPicPr>
          <p:cNvPr id="17" name="図 16" descr="四角形&#10;&#10;AI 生成コンテンツは誤りを含む可能性があります。">
            <a:extLst>
              <a:ext uri="{FF2B5EF4-FFF2-40B4-BE49-F238E27FC236}">
                <a16:creationId xmlns:a16="http://schemas.microsoft.com/office/drawing/2014/main" id="{3A673447-71CA-4465-D0CB-187E7FAEBB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38" y="1537201"/>
            <a:ext cx="3937367" cy="1070092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5D3A2E2-BE70-6EA8-E8A9-1C93EED8EBB2}"/>
              </a:ext>
            </a:extLst>
          </p:cNvPr>
          <p:cNvSpPr/>
          <p:nvPr/>
        </p:nvSpPr>
        <p:spPr>
          <a:xfrm>
            <a:off x="3652695" y="1814621"/>
            <a:ext cx="27286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12/7</a:t>
            </a:r>
            <a:r>
              <a:rPr lang="ja-JP" altLang="en-US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フリーマーケット</a:t>
            </a:r>
          </a:p>
        </p:txBody>
      </p:sp>
      <p:pic>
        <p:nvPicPr>
          <p:cNvPr id="21" name="図 20" descr="屋内, 天井, 人, 民衆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7B8D129-0862-CAD7-CA59-8BB7988A01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113" y="2412181"/>
            <a:ext cx="1972512" cy="1479384"/>
          </a:xfrm>
          <a:prstGeom prst="rect">
            <a:avLst/>
          </a:prstGeom>
        </p:spPr>
      </p:pic>
      <p:pic>
        <p:nvPicPr>
          <p:cNvPr id="23" name="図 22" descr="テーブル, 人, 食品, 座る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434F2778-9F90-299F-8136-56C5C7FF104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024" y="2412181"/>
            <a:ext cx="1871281" cy="1403461"/>
          </a:xfrm>
          <a:prstGeom prst="rect">
            <a:avLst/>
          </a:prstGeom>
        </p:spPr>
      </p:pic>
      <p:pic>
        <p:nvPicPr>
          <p:cNvPr id="28" name="図 27" descr="人, 屋内, 民衆, 建物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1E80909A-1774-C024-7EBD-BC094C7E49D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49" y="3959029"/>
            <a:ext cx="1972513" cy="1479385"/>
          </a:xfrm>
          <a:prstGeom prst="rect">
            <a:avLst/>
          </a:prstGeom>
        </p:spPr>
      </p:pic>
      <p:pic>
        <p:nvPicPr>
          <p:cNvPr id="30" name="図 29" descr="ケーキを切っている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48C7EE0E-16D5-52BD-60F8-9908E1BFD3D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999" y="6113040"/>
            <a:ext cx="2411306" cy="1764093"/>
          </a:xfrm>
          <a:prstGeom prst="rect">
            <a:avLst/>
          </a:prstGeom>
        </p:spPr>
      </p:pic>
      <p:sp>
        <p:nvSpPr>
          <p:cNvPr id="31" name="ハート 30">
            <a:extLst>
              <a:ext uri="{FF2B5EF4-FFF2-40B4-BE49-F238E27FC236}">
                <a16:creationId xmlns:a16="http://schemas.microsoft.com/office/drawing/2014/main" id="{A2727DBA-698F-A5D0-B039-7CA82C34B0A8}"/>
              </a:ext>
            </a:extLst>
          </p:cNvPr>
          <p:cNvSpPr/>
          <p:nvPr/>
        </p:nvSpPr>
        <p:spPr>
          <a:xfrm>
            <a:off x="5073955" y="6501732"/>
            <a:ext cx="419521" cy="461490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ハート 33">
            <a:extLst>
              <a:ext uri="{FF2B5EF4-FFF2-40B4-BE49-F238E27FC236}">
                <a16:creationId xmlns:a16="http://schemas.microsoft.com/office/drawing/2014/main" id="{DAA4874C-7079-B9D0-D2FE-17CFA3E03E2C}"/>
              </a:ext>
            </a:extLst>
          </p:cNvPr>
          <p:cNvSpPr/>
          <p:nvPr/>
        </p:nvSpPr>
        <p:spPr>
          <a:xfrm>
            <a:off x="6573137" y="6609748"/>
            <a:ext cx="460627" cy="353474"/>
          </a:xfrm>
          <a:prstGeom prst="heart">
            <a:avLst/>
          </a:prstGeom>
          <a:solidFill>
            <a:srgbClr val="FFC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ハート 39">
            <a:extLst>
              <a:ext uri="{FF2B5EF4-FFF2-40B4-BE49-F238E27FC236}">
                <a16:creationId xmlns:a16="http://schemas.microsoft.com/office/drawing/2014/main" id="{0504B2FA-B9FF-C18F-A600-3F1990B7B0C4}"/>
              </a:ext>
            </a:extLst>
          </p:cNvPr>
          <p:cNvSpPr/>
          <p:nvPr/>
        </p:nvSpPr>
        <p:spPr>
          <a:xfrm>
            <a:off x="6235090" y="6718190"/>
            <a:ext cx="203024" cy="373806"/>
          </a:xfrm>
          <a:prstGeom prst="heart">
            <a:avLst/>
          </a:prstGeom>
          <a:solidFill>
            <a:srgbClr val="FFC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2" name="図 41" descr="トレイの上にある数種類のパン&#10;&#10;AI 生成コンテンツは誤りを含む可能性があります。">
            <a:extLst>
              <a:ext uri="{FF2B5EF4-FFF2-40B4-BE49-F238E27FC236}">
                <a16:creationId xmlns:a16="http://schemas.microsoft.com/office/drawing/2014/main" id="{E87F1B72-A4C6-4F34-8950-E4A0B8340C9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51386" y="6120056"/>
            <a:ext cx="2208317" cy="1430863"/>
          </a:xfrm>
          <a:prstGeom prst="rect">
            <a:avLst/>
          </a:prstGeom>
        </p:spPr>
      </p:pic>
      <p:pic>
        <p:nvPicPr>
          <p:cNvPr id="11" name="図 10" descr="スポーツゲーム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A991D3E7-9B8A-E60A-ECBF-C849AEF3794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879" y="5407168"/>
            <a:ext cx="2479415" cy="575060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6D6ACD2-0E0B-1B94-3799-873118603275}"/>
              </a:ext>
            </a:extLst>
          </p:cNvPr>
          <p:cNvSpPr/>
          <p:nvPr/>
        </p:nvSpPr>
        <p:spPr>
          <a:xfrm>
            <a:off x="4510741" y="5498591"/>
            <a:ext cx="269015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11/23</a:t>
            </a:r>
            <a:r>
              <a:rPr lang="ja-JP" alt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親子パン教室</a:t>
            </a:r>
            <a:endParaRPr lang="ja-JP" altLang="en-US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8" name="図 17" descr="挿絵, 抽象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3B9F8624-55B4-4427-6EAE-AA05E6563E7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521" y="242840"/>
            <a:ext cx="1854597" cy="1349517"/>
          </a:xfrm>
          <a:prstGeom prst="rect">
            <a:avLst/>
          </a:prstGeom>
        </p:spPr>
      </p:pic>
      <p:pic>
        <p:nvPicPr>
          <p:cNvPr id="29" name="図 28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F802089-6D06-0BC2-CD90-6B929B19595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657" y="4194152"/>
            <a:ext cx="1690082" cy="1077542"/>
          </a:xfrm>
          <a:prstGeom prst="rect">
            <a:avLst/>
          </a:prstGeom>
        </p:spPr>
      </p:pic>
      <p:pic>
        <p:nvPicPr>
          <p:cNvPr id="16" name="図 15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328A335F-00D3-5F7B-8BA5-79D17569513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74" y="2805593"/>
            <a:ext cx="2867231" cy="1612817"/>
          </a:xfrm>
          <a:prstGeom prst="rect">
            <a:avLst/>
          </a:prstGeom>
        </p:spPr>
      </p:pic>
      <p:sp>
        <p:nvSpPr>
          <p:cNvPr id="15" name="ひし形 14">
            <a:extLst>
              <a:ext uri="{FF2B5EF4-FFF2-40B4-BE49-F238E27FC236}">
                <a16:creationId xmlns:a16="http://schemas.microsoft.com/office/drawing/2014/main" id="{66AC0037-941D-9561-58B4-5C46AE99C92C}"/>
              </a:ext>
            </a:extLst>
          </p:cNvPr>
          <p:cNvSpPr/>
          <p:nvPr/>
        </p:nvSpPr>
        <p:spPr>
          <a:xfrm>
            <a:off x="339111" y="2526406"/>
            <a:ext cx="370753" cy="200839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ひし形 19">
            <a:extLst>
              <a:ext uri="{FF2B5EF4-FFF2-40B4-BE49-F238E27FC236}">
                <a16:creationId xmlns:a16="http://schemas.microsoft.com/office/drawing/2014/main" id="{FBD4DF1F-CBD4-70FC-68DC-082484BE05A4}"/>
              </a:ext>
            </a:extLst>
          </p:cNvPr>
          <p:cNvSpPr/>
          <p:nvPr/>
        </p:nvSpPr>
        <p:spPr>
          <a:xfrm>
            <a:off x="1894733" y="2526405"/>
            <a:ext cx="370753" cy="200839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896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4830</TotalTime>
  <Words>130</Words>
  <Application>Microsoft Office PowerPoint</Application>
  <PresentationFormat>ユーザー設定</PresentationFormat>
  <Paragraphs>32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HGP行書体</vt:lpstr>
      <vt:lpstr>HGP創英角ｺﾞｼｯｸUB</vt:lpstr>
      <vt:lpstr>HGP創英角ﾎﾟｯﾌﾟ体</vt:lpstr>
      <vt:lpstr>HGS創英角ﾎﾟｯﾌﾟ体</vt:lpstr>
      <vt:lpstr>HG丸ｺﾞｼｯｸM-PRO</vt:lpstr>
      <vt:lpstr>ＭＳ Ｐ明朝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山本　勝也</dc:creator>
  <cp:lastModifiedBy>穂波福祉センター1</cp:lastModifiedBy>
  <cp:revision>696</cp:revision>
  <cp:lastPrinted>2024-10-26T03:14:28Z</cp:lastPrinted>
  <dcterms:created xsi:type="dcterms:W3CDTF">2016-04-30T00:52:33Z</dcterms:created>
  <dcterms:modified xsi:type="dcterms:W3CDTF">2026-01-24T02:37:24Z</dcterms:modified>
</cp:coreProperties>
</file>