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CC00"/>
    <a:srgbClr val="FFCCFF"/>
    <a:srgbClr val="FFFF99"/>
    <a:srgbClr val="00CC66"/>
    <a:srgbClr val="0099CC"/>
    <a:srgbClr val="CCECFF"/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66" d="100"/>
          <a:sy n="66" d="100"/>
        </p:scale>
        <p:origin x="3972" y="78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05353" y="111325"/>
            <a:ext cx="1517516" cy="1218442"/>
            <a:chOff x="5373216" y="217605"/>
            <a:chExt cx="1231723" cy="115188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17605"/>
              <a:ext cx="1231723" cy="1151881"/>
              <a:chOff x="5373216" y="217605"/>
              <a:chExt cx="1231723" cy="11518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3" y="217605"/>
                <a:ext cx="1080120" cy="11518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6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kumimoji="1" lang="ja-JP" alt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９０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311017" y="31956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6" name="横巻き 25"/>
          <p:cNvSpPr/>
          <p:nvPr/>
        </p:nvSpPr>
        <p:spPr>
          <a:xfrm>
            <a:off x="311017" y="8967002"/>
            <a:ext cx="6769152" cy="1362661"/>
          </a:xfrm>
          <a:prstGeom prst="horizontalScroll">
            <a:avLst/>
          </a:prstGeom>
          <a:gradFill>
            <a:gsLst>
              <a:gs pos="0">
                <a:srgbClr val="FF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>
              <a:solidFill>
                <a:schemeClr val="accent1">
                  <a:lumMod val="50000"/>
                </a:schemeClr>
              </a:solidFill>
              <a:latin typeface="Ｃ＆Ｇブーケ" panose="02000600000000000000" pitchFamily="2" charset="-128"/>
              <a:ea typeface="Ｃ＆Ｇブーケ" panose="02000600000000000000" pitchFamily="2" charset="-128"/>
            </a:endParaRPr>
          </a:p>
          <a:p>
            <a:pPr algn="ctr"/>
            <a:r>
              <a:rPr lang="ja-JP" altLang="en-US" sz="2400" dirty="0">
                <a:solidFill>
                  <a:srgbClr val="7030A0"/>
                </a:solidFill>
                <a:latin typeface="HGP創英ﾌﾟﾚｾﾞﾝｽEB" panose="02020800000000000000" pitchFamily="18" charset="-128"/>
                <a:ea typeface="Ｃ＆Ｇブーケ" panose="02000600000000000000"/>
              </a:rPr>
              <a:t>イイヅカコスモスコモン出前コンサート</a:t>
            </a:r>
            <a:endParaRPr lang="en-US" altLang="ja-JP" sz="2400" dirty="0">
              <a:solidFill>
                <a:srgbClr val="7030A0"/>
              </a:solidFill>
              <a:latin typeface="HGP創英ﾌﾟﾚｾﾞﾝｽEB" panose="02020800000000000000" pitchFamily="18" charset="-128"/>
              <a:ea typeface="Ｃ＆Ｇブーケ" panose="02000600000000000000"/>
            </a:endParaRPr>
          </a:p>
          <a:p>
            <a:pPr algn="ctr"/>
            <a:r>
              <a:rPr lang="ja-JP" altLang="en-US" sz="2800" b="1" i="1" dirty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「月詠ノ音（ツクヨミノネ）　</a:t>
            </a:r>
            <a:r>
              <a:rPr lang="en-US" altLang="ja-JP" sz="2800" b="1" i="1" dirty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12/20</a:t>
            </a:r>
          </a:p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　　　　　</a:t>
            </a: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　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  <a:latin typeface="Ｃ＆Ｇブーケ" panose="02000600000000000000" pitchFamily="2" charset="-128"/>
              <a:ea typeface="Ｃ＆Ｇブーケ" panose="02000600000000000000" pitchFamily="2" charset="-128"/>
            </a:endParaRPr>
          </a:p>
        </p:txBody>
      </p:sp>
      <p:pic>
        <p:nvPicPr>
          <p:cNvPr id="3" name="図 2" descr="屋内, 天井, テーブル, 民衆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330466B-7533-3210-EC0B-A7B07EBB1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49" y="1498846"/>
            <a:ext cx="3660720" cy="2053939"/>
          </a:xfrm>
          <a:prstGeom prst="rect">
            <a:avLst/>
          </a:prstGeom>
        </p:spPr>
      </p:pic>
      <p:pic>
        <p:nvPicPr>
          <p:cNvPr id="5" name="図 4" descr="屋内, 天井, テーブル, 食品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C478005-63E0-D7DF-9045-77EF98962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49" y="6444630"/>
            <a:ext cx="3600451" cy="2522372"/>
          </a:xfrm>
          <a:prstGeom prst="rect">
            <a:avLst/>
          </a:prstGeom>
        </p:spPr>
      </p:pic>
      <p:pic>
        <p:nvPicPr>
          <p:cNvPr id="7" name="図 6" descr="部屋に集まっている人々&#10;&#10;AI 生成コンテンツは誤りを含む可能性があります。">
            <a:extLst>
              <a:ext uri="{FF2B5EF4-FFF2-40B4-BE49-F238E27FC236}">
                <a16:creationId xmlns:a16="http://schemas.microsoft.com/office/drawing/2014/main" id="{E2040E6A-CBFF-97C9-53ED-54B0126A4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" y="1764110"/>
            <a:ext cx="3206583" cy="2711928"/>
          </a:xfrm>
          <a:prstGeom prst="rect">
            <a:avLst/>
          </a:prstGeom>
        </p:spPr>
      </p:pic>
      <p:pic>
        <p:nvPicPr>
          <p:cNvPr id="18" name="図 17" descr="人, 男, グループ, 民衆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A155B44-7C6D-C588-0596-14DCA8590B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63" y="3604851"/>
            <a:ext cx="3740106" cy="2723578"/>
          </a:xfrm>
          <a:prstGeom prst="rect">
            <a:avLst/>
          </a:prstGeom>
        </p:spPr>
      </p:pic>
      <p:pic>
        <p:nvPicPr>
          <p:cNvPr id="20" name="図 19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608F1F6-2E4B-171C-0453-42186C3547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" y="4597705"/>
            <a:ext cx="3206583" cy="43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55445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２０２６年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8132" y="1645670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講座・イベント一覧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9932" y="115587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095" y="889952"/>
            <a:ext cx="585388" cy="65432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37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　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http://honami-f.com</a:t>
            </a:r>
            <a:endParaRPr lang="en-US" altLang="ja-JP" sz="1000" dirty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　　指定管理者　㈱トキワビル商会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44288" y="7963489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0625" y="6379600"/>
            <a:ext cx="440706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湯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40" name="円/楕円 39"/>
          <p:cNvSpPr/>
          <p:nvPr/>
        </p:nvSpPr>
        <p:spPr>
          <a:xfrm>
            <a:off x="1091088" y="4195457"/>
            <a:ext cx="1379186" cy="4715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kumimoji="1" lang="ja-JP" altLang="en-US" sz="1400" b="1" dirty="0"/>
              <a:t>イベント</a:t>
            </a:r>
          </a:p>
        </p:txBody>
      </p:sp>
      <p:sp>
        <p:nvSpPr>
          <p:cNvPr id="39" name="メモ 38"/>
          <p:cNvSpPr/>
          <p:nvPr/>
        </p:nvSpPr>
        <p:spPr>
          <a:xfrm>
            <a:off x="3376860" y="1723159"/>
            <a:ext cx="3613454" cy="555870"/>
          </a:xfrm>
          <a:prstGeom prst="foldedCorner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>
              <a:solidFill>
                <a:schemeClr val="accent1">
                  <a:lumMod val="50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  <a:p>
            <a:pPr algn="ctr"/>
            <a:endParaRPr kumimoji="1" lang="ja-JP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055513" y="2168124"/>
            <a:ext cx="1170295" cy="3793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1400" b="1" dirty="0"/>
              <a:t>展示会</a:t>
            </a:r>
            <a:endParaRPr kumimoji="1" lang="ja-JP" altLang="en-US" sz="1400" b="1" dirty="0"/>
          </a:p>
        </p:txBody>
      </p:sp>
      <p:pic>
        <p:nvPicPr>
          <p:cNvPr id="16" name="図 15" descr="衣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35AB42F-1B1F-6A3A-4AC1-DE079E49B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3" y="2449469"/>
            <a:ext cx="1828612" cy="1858075"/>
          </a:xfrm>
          <a:prstGeom prst="rect">
            <a:avLst/>
          </a:prstGeom>
        </p:spPr>
      </p:pic>
      <p:pic>
        <p:nvPicPr>
          <p:cNvPr id="18" name="図 17" descr="装飾, 多い, 塗装, カラフ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8AF9E34-D51F-791F-130E-B7AFF9AFF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77" y="4397633"/>
            <a:ext cx="1870527" cy="1657669"/>
          </a:xfrm>
          <a:prstGeom prst="rect">
            <a:avLst/>
          </a:prstGeom>
        </p:spPr>
      </p:pic>
      <p:pic>
        <p:nvPicPr>
          <p:cNvPr id="20" name="図 19" descr="敷物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7FDD72E-A135-51A9-2DF3-6F88E302B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33" y="4405751"/>
            <a:ext cx="1832103" cy="1786836"/>
          </a:xfrm>
          <a:prstGeom prst="rect">
            <a:avLst/>
          </a:prstGeom>
        </p:spPr>
      </p:pic>
      <p:pic>
        <p:nvPicPr>
          <p:cNvPr id="22" name="図 21" descr="敷物, 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0523CD3-BB6B-E370-D269-AE6A007698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06" y="2420987"/>
            <a:ext cx="1893749" cy="1904621"/>
          </a:xfrm>
          <a:prstGeom prst="rect">
            <a:avLst/>
          </a:prstGeom>
        </p:spPr>
      </p:pic>
      <p:pic>
        <p:nvPicPr>
          <p:cNvPr id="26" name="図 25" descr="壁に掛けられた絵&#10;&#10;AI 生成コンテンツは誤りを含む可能性があります。">
            <a:extLst>
              <a:ext uri="{FF2B5EF4-FFF2-40B4-BE49-F238E27FC236}">
                <a16:creationId xmlns:a16="http://schemas.microsoft.com/office/drawing/2014/main" id="{4705A9E6-6769-F7FA-1672-CB06E2155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0" y="6199674"/>
            <a:ext cx="1784524" cy="1756938"/>
          </a:xfrm>
          <a:prstGeom prst="rect">
            <a:avLst/>
          </a:prstGeom>
        </p:spPr>
      </p:pic>
      <p:pic>
        <p:nvPicPr>
          <p:cNvPr id="30" name="図 29" descr="落書きされた壁&#10;&#10;AI 生成コンテンツは誤りを含む可能性があります。">
            <a:extLst>
              <a:ext uri="{FF2B5EF4-FFF2-40B4-BE49-F238E27FC236}">
                <a16:creationId xmlns:a16="http://schemas.microsoft.com/office/drawing/2014/main" id="{DDB4D3D5-7FF7-C3D6-9382-0E60A255A9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40" y="6300329"/>
            <a:ext cx="2051844" cy="1657669"/>
          </a:xfrm>
          <a:prstGeom prst="rect">
            <a:avLst/>
          </a:prstGeom>
        </p:spPr>
      </p:pic>
      <p:pic>
        <p:nvPicPr>
          <p:cNvPr id="3" name="図 2" descr="挿絵, 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B6984DA-DEDD-4913-16E7-95102C6B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55" y="149205"/>
            <a:ext cx="2370450" cy="1331837"/>
          </a:xfrm>
          <a:prstGeom prst="rect">
            <a:avLst/>
          </a:prstGeom>
        </p:spPr>
      </p:pic>
      <p:pic>
        <p:nvPicPr>
          <p:cNvPr id="10" name="図 9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3EFE010-0E05-27D6-46F0-711128DEED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5" y="2580079"/>
            <a:ext cx="2962523" cy="1629462"/>
          </a:xfrm>
          <a:prstGeom prst="rect">
            <a:avLst/>
          </a:prstGeom>
        </p:spPr>
      </p:pic>
      <p:pic>
        <p:nvPicPr>
          <p:cNvPr id="14" name="図 13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1CC6DF4F-E708-23A8-9AB0-1E41B16322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1" y="6380601"/>
            <a:ext cx="2609283" cy="1545033"/>
          </a:xfrm>
          <a:prstGeom prst="rect">
            <a:avLst/>
          </a:prstGeom>
        </p:spPr>
      </p:pic>
      <p:pic>
        <p:nvPicPr>
          <p:cNvPr id="17" name="図 16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83320F6-E697-9050-E29B-50C6FC7F9FD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" y="4687060"/>
            <a:ext cx="3047740" cy="1629461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9D6FE25-8A0D-0972-6476-45F0903B8A00}"/>
              </a:ext>
            </a:extLst>
          </p:cNvPr>
          <p:cNvSpPr/>
          <p:nvPr/>
        </p:nvSpPr>
        <p:spPr>
          <a:xfrm>
            <a:off x="3294303" y="1837354"/>
            <a:ext cx="38205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キルトクラブ　ポコ・ア・ポコ　展示会</a:t>
            </a:r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4395</TotalTime>
  <Words>132</Words>
  <Application>Microsoft Office PowerPoint</Application>
  <PresentationFormat>ユーザー設定</PresentationFormat>
  <Paragraphs>34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Ｃ＆Ｇ Pブーケ</vt:lpstr>
      <vt:lpstr>Ｃ＆Ｇブーケ</vt:lpstr>
      <vt:lpstr>HGP創英ﾌﾟﾚｾﾞﾝｽEB</vt:lpstr>
      <vt:lpstr>HGP創英角ｺﾞｼｯｸUB</vt:lpstr>
      <vt:lpstr>HGP創英角ﾎﾟｯﾌﾟ体</vt:lpstr>
      <vt:lpstr>HG丸ｺﾞｼｯｸM-PRO</vt:lpstr>
      <vt:lpstr>ＭＳ Ｐ明朝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627</cp:revision>
  <cp:lastPrinted>2024-03-23T05:37:32Z</cp:lastPrinted>
  <dcterms:created xsi:type="dcterms:W3CDTF">2016-04-30T00:52:33Z</dcterms:created>
  <dcterms:modified xsi:type="dcterms:W3CDTF">2026-01-24T01:56:35Z</dcterms:modified>
</cp:coreProperties>
</file>